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71" r:id="rId6"/>
    <p:sldId id="272" r:id="rId7"/>
    <p:sldId id="273" r:id="rId8"/>
    <p:sldId id="261" r:id="rId9"/>
    <p:sldId id="260" r:id="rId10"/>
    <p:sldId id="263" r:id="rId11"/>
    <p:sldId id="274" r:id="rId12"/>
    <p:sldId id="275" r:id="rId13"/>
    <p:sldId id="265" r:id="rId14"/>
    <p:sldId id="276" r:id="rId15"/>
    <p:sldId id="264" r:id="rId16"/>
    <p:sldId id="266" r:id="rId17"/>
    <p:sldId id="277" r:id="rId18"/>
    <p:sldId id="262" r:id="rId19"/>
    <p:sldId id="267" r:id="rId20"/>
    <p:sldId id="268" r:id="rId21"/>
    <p:sldId id="269"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FF43"/>
    <a:srgbClr val="003300"/>
    <a:srgbClr val="C2FF47"/>
    <a:srgbClr val="669900"/>
    <a:srgbClr val="E1D4A3"/>
    <a:srgbClr val="D6C480"/>
    <a:srgbClr val="D1A375"/>
    <a:srgbClr val="DEFF81"/>
    <a:srgbClr val="D3FF57"/>
    <a:srgbClr val="FBD8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6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CFDB1-FF12-498C-A8BA-3D21510827C4}" type="datetimeFigureOut">
              <a:rPr lang="es-ES" smtClean="0"/>
              <a:t>18/06/2012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11B68E-BA6B-4B41-8AF2-3FA008721318}" type="slidenum">
              <a:rPr lang="es-ES" smtClean="0"/>
              <a:t>‹Nº›</a:t>
            </a:fld>
            <a:endParaRPr lang="es-ES"/>
          </a:p>
        </p:txBody>
      </p:sp>
    </p:spTree>
    <p:extLst>
      <p:ext uri="{BB962C8B-B14F-4D97-AF65-F5344CB8AC3E}">
        <p14:creationId xmlns:p14="http://schemas.microsoft.com/office/powerpoint/2010/main" val="309554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511B68E-BA6B-4B41-8AF2-3FA008721318}" type="slidenum">
              <a:rPr lang="es-ES" smtClean="0"/>
              <a:t>1</a:t>
            </a:fld>
            <a:endParaRPr lang="es-ES"/>
          </a:p>
        </p:txBody>
      </p:sp>
    </p:spTree>
    <p:extLst>
      <p:ext uri="{BB962C8B-B14F-4D97-AF65-F5344CB8AC3E}">
        <p14:creationId xmlns:p14="http://schemas.microsoft.com/office/powerpoint/2010/main" val="29463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94CDD1A-78E2-40C1-9B2A-44F7DD0F95A9}" type="datetimeFigureOut">
              <a:rPr lang="es-ES" smtClean="0"/>
              <a:t>18/06/2012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2E16DB-E40C-4035-8CBE-47D686499C5C}" type="slidenum">
              <a:rPr lang="es-ES" smtClean="0"/>
              <a:t>‹Nº›</a:t>
            </a:fld>
            <a:endParaRPr lang="es-ES"/>
          </a:p>
        </p:txBody>
      </p:sp>
    </p:spTree>
    <p:extLst>
      <p:ext uri="{BB962C8B-B14F-4D97-AF65-F5344CB8AC3E}">
        <p14:creationId xmlns:p14="http://schemas.microsoft.com/office/powerpoint/2010/main" val="3999454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94CDD1A-78E2-40C1-9B2A-44F7DD0F95A9}" type="datetimeFigureOut">
              <a:rPr lang="es-ES" smtClean="0"/>
              <a:t>18/06/2012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2E16DB-E40C-4035-8CBE-47D686499C5C}" type="slidenum">
              <a:rPr lang="es-ES" smtClean="0"/>
              <a:t>‹Nº›</a:t>
            </a:fld>
            <a:endParaRPr lang="es-ES"/>
          </a:p>
        </p:txBody>
      </p:sp>
    </p:spTree>
    <p:extLst>
      <p:ext uri="{BB962C8B-B14F-4D97-AF65-F5344CB8AC3E}">
        <p14:creationId xmlns:p14="http://schemas.microsoft.com/office/powerpoint/2010/main" val="238366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94CDD1A-78E2-40C1-9B2A-44F7DD0F95A9}" type="datetimeFigureOut">
              <a:rPr lang="es-ES" smtClean="0"/>
              <a:t>18/06/2012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2E16DB-E40C-4035-8CBE-47D686499C5C}" type="slidenum">
              <a:rPr lang="es-ES" smtClean="0"/>
              <a:t>‹Nº›</a:t>
            </a:fld>
            <a:endParaRPr lang="es-ES"/>
          </a:p>
        </p:txBody>
      </p:sp>
    </p:spTree>
    <p:extLst>
      <p:ext uri="{BB962C8B-B14F-4D97-AF65-F5344CB8AC3E}">
        <p14:creationId xmlns:p14="http://schemas.microsoft.com/office/powerpoint/2010/main" val="295127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94CDD1A-78E2-40C1-9B2A-44F7DD0F95A9}" type="datetimeFigureOut">
              <a:rPr lang="es-ES" smtClean="0"/>
              <a:t>18/06/2012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2E16DB-E40C-4035-8CBE-47D686499C5C}" type="slidenum">
              <a:rPr lang="es-ES" smtClean="0"/>
              <a:t>‹Nº›</a:t>
            </a:fld>
            <a:endParaRPr lang="es-ES"/>
          </a:p>
        </p:txBody>
      </p:sp>
    </p:spTree>
    <p:extLst>
      <p:ext uri="{BB962C8B-B14F-4D97-AF65-F5344CB8AC3E}">
        <p14:creationId xmlns:p14="http://schemas.microsoft.com/office/powerpoint/2010/main" val="280436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94CDD1A-78E2-40C1-9B2A-44F7DD0F95A9}" type="datetimeFigureOut">
              <a:rPr lang="es-ES" smtClean="0"/>
              <a:t>18/06/2012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2E16DB-E40C-4035-8CBE-47D686499C5C}" type="slidenum">
              <a:rPr lang="es-ES" smtClean="0"/>
              <a:t>‹Nº›</a:t>
            </a:fld>
            <a:endParaRPr lang="es-ES"/>
          </a:p>
        </p:txBody>
      </p:sp>
    </p:spTree>
    <p:extLst>
      <p:ext uri="{BB962C8B-B14F-4D97-AF65-F5344CB8AC3E}">
        <p14:creationId xmlns:p14="http://schemas.microsoft.com/office/powerpoint/2010/main" val="391421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94CDD1A-78E2-40C1-9B2A-44F7DD0F95A9}" type="datetimeFigureOut">
              <a:rPr lang="es-ES" smtClean="0"/>
              <a:t>18/06/2012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2E16DB-E40C-4035-8CBE-47D686499C5C}" type="slidenum">
              <a:rPr lang="es-ES" smtClean="0"/>
              <a:t>‹Nº›</a:t>
            </a:fld>
            <a:endParaRPr lang="es-ES"/>
          </a:p>
        </p:txBody>
      </p:sp>
    </p:spTree>
    <p:extLst>
      <p:ext uri="{BB962C8B-B14F-4D97-AF65-F5344CB8AC3E}">
        <p14:creationId xmlns:p14="http://schemas.microsoft.com/office/powerpoint/2010/main" val="408993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94CDD1A-78E2-40C1-9B2A-44F7DD0F95A9}" type="datetimeFigureOut">
              <a:rPr lang="es-ES" smtClean="0"/>
              <a:t>18/06/2012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C2E16DB-E40C-4035-8CBE-47D686499C5C}" type="slidenum">
              <a:rPr lang="es-ES" smtClean="0"/>
              <a:t>‹Nº›</a:t>
            </a:fld>
            <a:endParaRPr lang="es-ES"/>
          </a:p>
        </p:txBody>
      </p:sp>
    </p:spTree>
    <p:extLst>
      <p:ext uri="{BB962C8B-B14F-4D97-AF65-F5344CB8AC3E}">
        <p14:creationId xmlns:p14="http://schemas.microsoft.com/office/powerpoint/2010/main" val="207433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94CDD1A-78E2-40C1-9B2A-44F7DD0F95A9}" type="datetimeFigureOut">
              <a:rPr lang="es-ES" smtClean="0"/>
              <a:t>18/06/2012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C2E16DB-E40C-4035-8CBE-47D686499C5C}" type="slidenum">
              <a:rPr lang="es-ES" smtClean="0"/>
              <a:t>‹Nº›</a:t>
            </a:fld>
            <a:endParaRPr lang="es-ES"/>
          </a:p>
        </p:txBody>
      </p:sp>
    </p:spTree>
    <p:extLst>
      <p:ext uri="{BB962C8B-B14F-4D97-AF65-F5344CB8AC3E}">
        <p14:creationId xmlns:p14="http://schemas.microsoft.com/office/powerpoint/2010/main" val="335577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94CDD1A-78E2-40C1-9B2A-44F7DD0F95A9}" type="datetimeFigureOut">
              <a:rPr lang="es-ES" smtClean="0"/>
              <a:t>18/06/2012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C2E16DB-E40C-4035-8CBE-47D686499C5C}" type="slidenum">
              <a:rPr lang="es-ES" smtClean="0"/>
              <a:t>‹Nº›</a:t>
            </a:fld>
            <a:endParaRPr lang="es-ES"/>
          </a:p>
        </p:txBody>
      </p:sp>
    </p:spTree>
    <p:extLst>
      <p:ext uri="{BB962C8B-B14F-4D97-AF65-F5344CB8AC3E}">
        <p14:creationId xmlns:p14="http://schemas.microsoft.com/office/powerpoint/2010/main" val="291272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94CDD1A-78E2-40C1-9B2A-44F7DD0F95A9}" type="datetimeFigureOut">
              <a:rPr lang="es-ES" smtClean="0"/>
              <a:t>18/06/2012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2E16DB-E40C-4035-8CBE-47D686499C5C}" type="slidenum">
              <a:rPr lang="es-ES" smtClean="0"/>
              <a:t>‹Nº›</a:t>
            </a:fld>
            <a:endParaRPr lang="es-ES"/>
          </a:p>
        </p:txBody>
      </p:sp>
    </p:spTree>
    <p:extLst>
      <p:ext uri="{BB962C8B-B14F-4D97-AF65-F5344CB8AC3E}">
        <p14:creationId xmlns:p14="http://schemas.microsoft.com/office/powerpoint/2010/main" val="31487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94CDD1A-78E2-40C1-9B2A-44F7DD0F95A9}" type="datetimeFigureOut">
              <a:rPr lang="es-ES" smtClean="0"/>
              <a:t>18/06/2012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2E16DB-E40C-4035-8CBE-47D686499C5C}" type="slidenum">
              <a:rPr lang="es-ES" smtClean="0"/>
              <a:t>‹Nº›</a:t>
            </a:fld>
            <a:endParaRPr lang="es-ES"/>
          </a:p>
        </p:txBody>
      </p:sp>
    </p:spTree>
    <p:extLst>
      <p:ext uri="{BB962C8B-B14F-4D97-AF65-F5344CB8AC3E}">
        <p14:creationId xmlns:p14="http://schemas.microsoft.com/office/powerpoint/2010/main" val="282172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D3FF57"/>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CDD1A-78E2-40C1-9B2A-44F7DD0F95A9}" type="datetimeFigureOut">
              <a:rPr lang="es-ES" smtClean="0"/>
              <a:t>18/06/2012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E16DB-E40C-4035-8CBE-47D686499C5C}" type="slidenum">
              <a:rPr lang="es-ES" smtClean="0"/>
              <a:t>‹Nº›</a:t>
            </a:fld>
            <a:endParaRPr lang="es-ES"/>
          </a:p>
        </p:txBody>
      </p:sp>
    </p:spTree>
    <p:extLst>
      <p:ext uri="{BB962C8B-B14F-4D97-AF65-F5344CB8AC3E}">
        <p14:creationId xmlns:p14="http://schemas.microsoft.com/office/powerpoint/2010/main" val="172910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wav"/><Relationship Id="rId7" Type="http://schemas.openxmlformats.org/officeDocument/2006/relationships/image" Target="../media/image1.jp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audio" Target="../media/media2.wav"/></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4" name="3 Rectángulo"/>
          <p:cNvSpPr/>
          <p:nvPr/>
        </p:nvSpPr>
        <p:spPr>
          <a:xfrm>
            <a:off x="107504" y="5157281"/>
            <a:ext cx="8928992" cy="1384995"/>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2800" b="1" cap="none" spc="0" dirty="0" smtClean="0">
                <a:ln w="11430">
                  <a:noFill/>
                </a:ln>
                <a:solidFill>
                  <a:srgbClr val="003300"/>
                </a:solidFill>
                <a:effectLst>
                  <a:outerShdw blurRad="50800" dist="39000" dir="5460000" algn="tl">
                    <a:srgbClr val="000000">
                      <a:alpha val="38000"/>
                    </a:srgbClr>
                  </a:outerShdw>
                </a:effectLst>
                <a:latin typeface="+mj-lt"/>
              </a:rPr>
              <a:t>Nacida en </a:t>
            </a:r>
            <a:r>
              <a:rPr lang="es-ES" sz="2800" b="1" cap="none" spc="0" dirty="0" err="1" smtClean="0">
                <a:ln w="11430">
                  <a:noFill/>
                </a:ln>
                <a:solidFill>
                  <a:srgbClr val="003300"/>
                </a:solidFill>
                <a:effectLst>
                  <a:outerShdw blurRad="50800" dist="39000" dir="5460000" algn="tl">
                    <a:srgbClr val="000000">
                      <a:alpha val="38000"/>
                    </a:srgbClr>
                  </a:outerShdw>
                </a:effectLst>
                <a:latin typeface="+mj-lt"/>
              </a:rPr>
              <a:t>Rosignano</a:t>
            </a:r>
            <a:r>
              <a:rPr lang="es-ES" sz="2800" b="1" cap="none" spc="0" dirty="0" smtClean="0">
                <a:ln w="11430">
                  <a:noFill/>
                </a:ln>
                <a:solidFill>
                  <a:srgbClr val="003300"/>
                </a:solidFill>
                <a:effectLst>
                  <a:outerShdw blurRad="50800" dist="39000" dir="5460000" algn="tl">
                    <a:srgbClr val="000000">
                      <a:alpha val="38000"/>
                    </a:srgbClr>
                  </a:outerShdw>
                </a:effectLst>
                <a:latin typeface="+mj-lt"/>
              </a:rPr>
              <a:t>  </a:t>
            </a:r>
            <a:r>
              <a:rPr lang="es-ES" sz="2800" b="1" cap="none" spc="0" dirty="0" err="1" smtClean="0">
                <a:ln w="11430">
                  <a:noFill/>
                </a:ln>
                <a:solidFill>
                  <a:srgbClr val="003300"/>
                </a:solidFill>
                <a:effectLst>
                  <a:outerShdw blurRad="50800" dist="39000" dir="5460000" algn="tl">
                    <a:srgbClr val="000000">
                      <a:alpha val="38000"/>
                    </a:srgbClr>
                  </a:outerShdw>
                </a:effectLst>
                <a:latin typeface="+mj-lt"/>
              </a:rPr>
              <a:t>Monferrato</a:t>
            </a:r>
            <a:r>
              <a:rPr lang="es-ES" sz="2800" b="1" cap="none" spc="0" dirty="0" smtClean="0">
                <a:ln w="11430">
                  <a:noFill/>
                </a:ln>
                <a:solidFill>
                  <a:srgbClr val="003300"/>
                </a:solidFill>
                <a:effectLst>
                  <a:outerShdw blurRad="50800" dist="39000" dir="5460000" algn="tl">
                    <a:srgbClr val="000000">
                      <a:alpha val="38000"/>
                    </a:srgbClr>
                  </a:outerShdw>
                </a:effectLst>
                <a:latin typeface="+mj-lt"/>
              </a:rPr>
              <a:t>. Su mamá murió a los 39 años dejando 7 hijos, 2 hombres y 5 mujeres. Todos fueron salesianos.</a:t>
            </a:r>
            <a:endParaRPr lang="es-ES" sz="2800" b="1" cap="none" spc="0" dirty="0">
              <a:ln w="11430">
                <a:noFill/>
              </a:ln>
              <a:solidFill>
                <a:srgbClr val="003300"/>
              </a:solidFill>
              <a:effectLst>
                <a:outerShdw blurRad="50800" dist="39000" dir="5460000" algn="tl">
                  <a:srgbClr val="000000">
                    <a:alpha val="38000"/>
                  </a:srgbClr>
                </a:outerShdw>
              </a:effectLst>
              <a:latin typeface="+mj-lt"/>
            </a:endParaRPr>
          </a:p>
        </p:txBody>
      </p:sp>
      <p:sp>
        <p:nvSpPr>
          <p:cNvPr id="5" name="4 Rectángulo"/>
          <p:cNvSpPr/>
          <p:nvPr/>
        </p:nvSpPr>
        <p:spPr>
          <a:xfrm>
            <a:off x="1663624" y="260648"/>
            <a:ext cx="5871608"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000" b="1" cap="none" spc="0" dirty="0" smtClean="0">
                <a:ln w="11430"/>
                <a:solidFill>
                  <a:srgbClr val="003300"/>
                </a:solidFill>
                <a:effectLst>
                  <a:outerShdw blurRad="50800" dist="39000" dir="5460000" algn="tl">
                    <a:srgbClr val="000000">
                      <a:alpha val="38000"/>
                    </a:srgbClr>
                  </a:outerShdw>
                </a:effectLst>
                <a:latin typeface="Broadband" pitchFamily="2" charset="0"/>
              </a:rPr>
              <a:t>S</a:t>
            </a:r>
            <a:r>
              <a:rPr lang="es-ES" sz="3600" b="1" cap="none" spc="0" dirty="0" smtClean="0">
                <a:ln w="11430"/>
                <a:solidFill>
                  <a:srgbClr val="003300"/>
                </a:solidFill>
                <a:effectLst>
                  <a:outerShdw blurRad="50800" dist="39000" dir="5460000" algn="tl">
                    <a:srgbClr val="000000">
                      <a:alpha val="38000"/>
                    </a:srgbClr>
                  </a:outerShdw>
                </a:effectLst>
                <a:latin typeface="Broadband" pitchFamily="2" charset="0"/>
              </a:rPr>
              <a:t>or </a:t>
            </a:r>
            <a:r>
              <a:rPr lang="es-ES" sz="6000" b="1" cap="none" spc="0" dirty="0" smtClean="0">
                <a:ln w="11430"/>
                <a:solidFill>
                  <a:srgbClr val="003300"/>
                </a:solidFill>
                <a:effectLst>
                  <a:outerShdw blurRad="50800" dist="39000" dir="5460000" algn="tl">
                    <a:srgbClr val="000000">
                      <a:alpha val="38000"/>
                    </a:srgbClr>
                  </a:outerShdw>
                </a:effectLst>
                <a:latin typeface="Broadband" pitchFamily="2" charset="0"/>
              </a:rPr>
              <a:t>E</a:t>
            </a:r>
            <a:r>
              <a:rPr lang="es-ES" sz="3600" b="1" cap="none" spc="0" dirty="0" smtClean="0">
                <a:ln w="11430"/>
                <a:solidFill>
                  <a:srgbClr val="003300"/>
                </a:solidFill>
                <a:effectLst>
                  <a:outerShdw blurRad="50800" dist="39000" dir="5460000" algn="tl">
                    <a:srgbClr val="000000">
                      <a:alpha val="38000"/>
                    </a:srgbClr>
                  </a:outerShdw>
                </a:effectLst>
                <a:latin typeface="Broadband" pitchFamily="2" charset="0"/>
              </a:rPr>
              <a:t>nriqueta </a:t>
            </a:r>
            <a:r>
              <a:rPr lang="es-ES" sz="6000" b="1" cap="none" spc="0" dirty="0" smtClean="0">
                <a:ln w="11430"/>
                <a:solidFill>
                  <a:srgbClr val="003300"/>
                </a:solidFill>
                <a:effectLst>
                  <a:outerShdw blurRad="50800" dist="39000" dir="5460000" algn="tl">
                    <a:srgbClr val="000000">
                      <a:alpha val="38000"/>
                    </a:srgbClr>
                  </a:outerShdw>
                </a:effectLst>
                <a:latin typeface="Broadband" pitchFamily="2" charset="0"/>
              </a:rPr>
              <a:t>S</a:t>
            </a:r>
            <a:r>
              <a:rPr lang="es-ES" sz="3600" b="1" cap="none" spc="0" dirty="0" smtClean="0">
                <a:ln w="11430"/>
                <a:solidFill>
                  <a:srgbClr val="003300"/>
                </a:solidFill>
                <a:effectLst>
                  <a:outerShdw blurRad="50800" dist="39000" dir="5460000" algn="tl">
                    <a:srgbClr val="000000">
                      <a:alpha val="38000"/>
                    </a:srgbClr>
                  </a:outerShdw>
                </a:effectLst>
                <a:latin typeface="Broadband" pitchFamily="2" charset="0"/>
              </a:rPr>
              <a:t>orbone</a:t>
            </a:r>
            <a:endParaRPr lang="es-ES" sz="3600" b="1" cap="none" spc="0" dirty="0">
              <a:ln w="11430"/>
              <a:solidFill>
                <a:srgbClr val="003300"/>
              </a:solidFill>
              <a:effectLst>
                <a:outerShdw blurRad="50800" dist="39000" dir="5460000" algn="tl">
                  <a:srgbClr val="000000">
                    <a:alpha val="38000"/>
                  </a:srgbClr>
                </a:outerShdw>
              </a:effectLst>
              <a:latin typeface="Broadband" pitchFamily="2" charset="0"/>
            </a:endParaRPr>
          </a:p>
        </p:txBody>
      </p:sp>
      <p:pic>
        <p:nvPicPr>
          <p:cNvPr id="6" name="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0281" y="1484783"/>
            <a:ext cx="4823438" cy="3240361"/>
          </a:xfrm>
          <a:prstGeom prst="round2DiagRect">
            <a:avLst>
              <a:gd name="adj1" fmla="val 50000"/>
              <a:gd name="adj2" fmla="val 0"/>
            </a:avLst>
          </a:prstGeom>
          <a:ln w="88900" cap="sq">
            <a:solidFill>
              <a:srgbClr val="FFFFFF"/>
            </a:solidFill>
            <a:miter lim="800000"/>
          </a:ln>
          <a:effectLst>
            <a:glow rad="254000">
              <a:schemeClr val="bg1">
                <a:lumMod val="85000"/>
              </a:schemeClr>
            </a:glow>
            <a:outerShdw blurRad="254000" algn="tl" rotWithShape="0">
              <a:srgbClr val="000000">
                <a:alpha val="43000"/>
              </a:srgbClr>
            </a:outerShdw>
          </a:effectLst>
        </p:spPr>
      </p:pic>
      <p:pic>
        <p:nvPicPr>
          <p:cNvPr id="7" name="02 el silencio de la creacción.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49208" y="6254080"/>
            <a:ext cx="487288" cy="487288"/>
          </a:xfrm>
          <a:prstGeom prst="rect">
            <a:avLst/>
          </a:prstGeom>
        </p:spPr>
      </p:pic>
      <p:pic>
        <p:nvPicPr>
          <p:cNvPr id="8"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76842" y="6284168"/>
            <a:ext cx="457200" cy="457200"/>
          </a:xfrm>
          <a:prstGeom prst="rect">
            <a:avLst/>
          </a:prstGeom>
        </p:spPr>
      </p:pic>
    </p:spTree>
    <p:extLst>
      <p:ext uri="{BB962C8B-B14F-4D97-AF65-F5344CB8AC3E}">
        <p14:creationId xmlns:p14="http://schemas.microsoft.com/office/powerpoint/2010/main" val="16760807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nextCondLst>
                <p:cond evt="onClick" delay="0">
                  <p:tgtEl>
                    <p:spTgt spid="7"/>
                  </p:tgtEl>
                </p:cond>
              </p:nextCondLst>
            </p:seq>
            <p:audio>
              <p:cMediaNode vol="80000" numSld="19">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3339"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098" name="Picture 2" descr="G:\Mis imágenes\Salesianas\Primeras Hnas FMA\Sorbone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0"/>
            <a:ext cx="4059824" cy="6858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1 Rectángulo"/>
          <p:cNvSpPr/>
          <p:nvPr/>
        </p:nvSpPr>
        <p:spPr>
          <a:xfrm>
            <a:off x="264115" y="2132856"/>
            <a:ext cx="4824536" cy="440120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dirty="0" smtClean="0">
                <a:ln w="11430"/>
                <a:solidFill>
                  <a:srgbClr val="003300"/>
                </a:solidFill>
                <a:effectLst>
                  <a:outerShdw blurRad="50800" dist="39000" dir="5460000" algn="tl">
                    <a:srgbClr val="000000">
                      <a:alpha val="38000"/>
                    </a:srgbClr>
                  </a:outerShdw>
                </a:effectLst>
              </a:rPr>
              <a:t>El implicarse demasiado en el caso de Ema Ferrero que era un caso difícil, le había hecho perder la paz del corazón. «Nada, decía M. Mazzarello, debe ser más importante que Dios en nuestra vida y Dios está siempre presente allí donde hacemos experiencia de incapacidad y de impotencia».</a:t>
            </a:r>
            <a:endParaRPr lang="es-ES" sz="2800" b="1" dirty="0">
              <a:ln w="11430"/>
              <a:solidFill>
                <a:srgbClr val="003300"/>
              </a:solidFill>
              <a:effectLst>
                <a:outerShdw blurRad="50800" dist="39000" dir="5460000" algn="tl">
                  <a:srgbClr val="000000">
                    <a:alpha val="38000"/>
                  </a:srgbClr>
                </a:outerShdw>
              </a:effectLst>
            </a:endParaRPr>
          </a:p>
        </p:txBody>
      </p:sp>
      <p:sp>
        <p:nvSpPr>
          <p:cNvPr id="4" name="3 Rectángulo"/>
          <p:cNvSpPr/>
          <p:nvPr/>
        </p:nvSpPr>
        <p:spPr>
          <a:xfrm>
            <a:off x="483947" y="0"/>
            <a:ext cx="4304077"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E</a:t>
            </a:r>
            <a:r>
              <a:rPr lang="es-ES" sz="4400" b="1" cap="none" spc="0" dirty="0" smtClean="0">
                <a:ln w="11430"/>
                <a:solidFill>
                  <a:srgbClr val="003300"/>
                </a:solidFill>
                <a:effectLst>
                  <a:outerShdw blurRad="50800" dist="39000" dir="5460000" algn="tl">
                    <a:srgbClr val="000000">
                      <a:alpha val="38000"/>
                    </a:srgbClr>
                  </a:outerShdw>
                </a:effectLst>
              </a:rPr>
              <a:t>n</a:t>
            </a:r>
            <a:r>
              <a:rPr lang="es-ES" sz="5400" b="1" cap="none" spc="0" dirty="0" smtClean="0">
                <a:ln w="11430"/>
                <a:solidFill>
                  <a:srgbClr val="003300"/>
                </a:solidFill>
                <a:effectLst>
                  <a:outerShdw blurRad="50800" dist="39000" dir="5460000" algn="tl">
                    <a:srgbClr val="000000">
                      <a:alpha val="38000"/>
                    </a:srgbClr>
                  </a:outerShdw>
                </a:effectLst>
              </a:rPr>
              <a:t> </a:t>
            </a:r>
            <a:r>
              <a:rPr lang="es-ES" sz="4400" b="1" cap="none" spc="0" dirty="0" smtClean="0">
                <a:ln w="11430"/>
                <a:solidFill>
                  <a:srgbClr val="003300"/>
                </a:solidFill>
                <a:effectLst>
                  <a:outerShdw blurRad="50800" dist="39000" dir="5460000" algn="tl">
                    <a:srgbClr val="000000">
                      <a:alpha val="38000"/>
                    </a:srgbClr>
                  </a:outerShdw>
                </a:effectLst>
              </a:rPr>
              <a:t>la escuela de la</a:t>
            </a:r>
            <a:r>
              <a:rPr lang="es-ES" sz="5400" b="1" cap="none" spc="0" dirty="0" smtClean="0">
                <a:ln w="11430"/>
                <a:solidFill>
                  <a:srgbClr val="003300"/>
                </a:solidFill>
                <a:effectLst>
                  <a:outerShdw blurRad="50800" dist="39000" dir="5460000" algn="tl">
                    <a:srgbClr val="000000">
                      <a:alpha val="38000"/>
                    </a:srgbClr>
                  </a:outerShdw>
                </a:effectLst>
              </a:rPr>
              <a:t> </a:t>
            </a:r>
            <a:r>
              <a:rPr lang="es-ES" sz="6600" b="1" cap="none" spc="0" dirty="0" smtClean="0">
                <a:ln w="11430"/>
                <a:solidFill>
                  <a:srgbClr val="003300"/>
                </a:solidFill>
                <a:effectLst>
                  <a:outerShdw blurRad="50800" dist="39000" dir="5460000" algn="tl">
                    <a:srgbClr val="000000">
                      <a:alpha val="38000"/>
                    </a:srgbClr>
                  </a:outerShdw>
                </a:effectLst>
              </a:rPr>
              <a:t>M</a:t>
            </a:r>
            <a:r>
              <a:rPr lang="es-ES" sz="4400" b="1" cap="none" spc="0" dirty="0" smtClean="0">
                <a:ln w="11430"/>
                <a:solidFill>
                  <a:srgbClr val="003300"/>
                </a:solidFill>
                <a:effectLst>
                  <a:outerShdw blurRad="50800" dist="39000" dir="5460000" algn="tl">
                    <a:srgbClr val="000000">
                      <a:alpha val="38000"/>
                    </a:srgbClr>
                  </a:outerShdw>
                </a:effectLst>
              </a:rPr>
              <a:t>adre</a:t>
            </a:r>
            <a:endParaRPr lang="es-ES" sz="4400" b="1" cap="none" spc="0" dirty="0">
              <a:ln w="11430"/>
              <a:solidFill>
                <a:srgbClr val="00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2519883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4" y="4318382"/>
            <a:ext cx="9158704" cy="2571750"/>
          </a:xfrm>
          <a:prstGeom prst="rect">
            <a:avLst/>
          </a:prstGeom>
        </p:spPr>
      </p:pic>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76055" y="3846762"/>
            <a:ext cx="4096753" cy="3043370"/>
          </a:xfrm>
          <a:prstGeom prst="rect">
            <a:avLst/>
          </a:prstGeom>
        </p:spPr>
      </p:pic>
      <p:sp>
        <p:nvSpPr>
          <p:cNvPr id="4" name="3 Rectángulo"/>
          <p:cNvSpPr/>
          <p:nvPr/>
        </p:nvSpPr>
        <p:spPr>
          <a:xfrm>
            <a:off x="506952" y="188640"/>
            <a:ext cx="8120501"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E</a:t>
            </a:r>
            <a:r>
              <a:rPr lang="es-ES" sz="4400" b="1" cap="none" spc="0" dirty="0" smtClean="0">
                <a:ln w="11430"/>
                <a:solidFill>
                  <a:srgbClr val="003300"/>
                </a:solidFill>
                <a:effectLst>
                  <a:outerShdw blurRad="50800" dist="39000" dir="5460000" algn="tl">
                    <a:srgbClr val="000000">
                      <a:alpha val="38000"/>
                    </a:srgbClr>
                  </a:outerShdw>
                </a:effectLst>
              </a:rPr>
              <a:t>n</a:t>
            </a:r>
            <a:r>
              <a:rPr lang="es-ES" sz="5400" b="1" cap="none" spc="0" dirty="0" smtClean="0">
                <a:ln w="11430"/>
                <a:solidFill>
                  <a:srgbClr val="003300"/>
                </a:solidFill>
                <a:effectLst>
                  <a:outerShdw blurRad="50800" dist="39000" dir="5460000" algn="tl">
                    <a:srgbClr val="000000">
                      <a:alpha val="38000"/>
                    </a:srgbClr>
                  </a:outerShdw>
                </a:effectLst>
              </a:rPr>
              <a:t> </a:t>
            </a:r>
            <a:r>
              <a:rPr lang="es-ES" sz="4400" b="1" cap="none" spc="0" dirty="0" smtClean="0">
                <a:ln w="11430"/>
                <a:solidFill>
                  <a:srgbClr val="003300"/>
                </a:solidFill>
                <a:effectLst>
                  <a:outerShdw blurRad="50800" dist="39000" dir="5460000" algn="tl">
                    <a:srgbClr val="000000">
                      <a:alpha val="38000"/>
                    </a:srgbClr>
                  </a:outerShdw>
                </a:effectLst>
              </a:rPr>
              <a:t>la escuela de la </a:t>
            </a:r>
            <a:r>
              <a:rPr lang="es-ES" sz="6600" b="1" cap="none" spc="0" dirty="0" smtClean="0">
                <a:ln w="11430"/>
                <a:solidFill>
                  <a:srgbClr val="003300"/>
                </a:solidFill>
                <a:effectLst>
                  <a:outerShdw blurRad="50800" dist="39000" dir="5460000" algn="tl">
                    <a:srgbClr val="000000">
                      <a:alpha val="38000"/>
                    </a:srgbClr>
                  </a:outerShdw>
                </a:effectLst>
              </a:rPr>
              <a:t>M</a:t>
            </a:r>
            <a:r>
              <a:rPr lang="es-ES" sz="4400" b="1" cap="none" spc="0" dirty="0" smtClean="0">
                <a:ln w="11430"/>
                <a:solidFill>
                  <a:srgbClr val="003300"/>
                </a:solidFill>
                <a:effectLst>
                  <a:outerShdw blurRad="50800" dist="39000" dir="5460000" algn="tl">
                    <a:srgbClr val="000000">
                      <a:alpha val="38000"/>
                    </a:srgbClr>
                  </a:outerShdw>
                </a:effectLst>
              </a:rPr>
              <a:t>adre</a:t>
            </a:r>
            <a:endParaRPr lang="es-ES" sz="4400" b="1" cap="none" spc="0" dirty="0">
              <a:ln w="11430"/>
              <a:solidFill>
                <a:srgbClr val="003300"/>
              </a:solidFill>
              <a:effectLst>
                <a:outerShdw blurRad="50800" dist="39000" dir="5460000" algn="tl">
                  <a:srgbClr val="000000">
                    <a:alpha val="38000"/>
                  </a:srgbClr>
                </a:outerShdw>
              </a:effectLst>
            </a:endParaRPr>
          </a:p>
        </p:txBody>
      </p:sp>
      <p:sp>
        <p:nvSpPr>
          <p:cNvPr id="5" name="4 Rectángulo"/>
          <p:cNvSpPr/>
          <p:nvPr/>
        </p:nvSpPr>
        <p:spPr>
          <a:xfrm>
            <a:off x="200968" y="1412776"/>
            <a:ext cx="8784976" cy="22467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El equilibrio de M. Mazzarello la ayuda a tomar distancia de los acontecimientos: «Olvidarse y darse». </a:t>
            </a:r>
            <a:r>
              <a:rPr lang="es-CO" sz="2800" b="1" dirty="0" smtClean="0">
                <a:ln w="11430"/>
                <a:solidFill>
                  <a:srgbClr val="003300"/>
                </a:solidFill>
                <a:effectLst>
                  <a:outerShdw blurRad="50800" dist="39000" dir="5460000" algn="tl">
                    <a:srgbClr val="000000">
                      <a:alpha val="38000"/>
                    </a:srgbClr>
                  </a:outerShdw>
                </a:effectLst>
              </a:rPr>
              <a:t>Dios tiene sus tiempos  y aprender a respetarlos sin forzar las situaciones, sin ir contra la libertad de las personas, es sabiduría y, sobre todo, fuente de paz interior.</a:t>
            </a:r>
            <a:endParaRPr lang="es-ES" sz="2800" b="1" cap="none" spc="0" dirty="0">
              <a:ln w="11430"/>
              <a:solidFill>
                <a:srgbClr val="00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3918380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3" y="-2375"/>
            <a:ext cx="4572000" cy="6858000"/>
          </a:xfrm>
          <a:prstGeom prst="rect">
            <a:avLst/>
          </a:prstGeom>
        </p:spPr>
      </p:pic>
      <p:sp>
        <p:nvSpPr>
          <p:cNvPr id="4" name="3 Rectángulo"/>
          <p:cNvSpPr/>
          <p:nvPr/>
        </p:nvSpPr>
        <p:spPr>
          <a:xfrm>
            <a:off x="5282686" y="2852936"/>
            <a:ext cx="3312368" cy="310854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Sor </a:t>
            </a:r>
            <a:r>
              <a:rPr lang="es-ES" sz="2800" b="1" dirty="0">
                <a:ln w="11430"/>
                <a:solidFill>
                  <a:srgbClr val="003300"/>
                </a:solidFill>
                <a:effectLst>
                  <a:outerShdw blurRad="50800" dist="39000" dir="5460000" algn="tl">
                    <a:srgbClr val="000000">
                      <a:alpha val="38000"/>
                    </a:srgbClr>
                  </a:outerShdw>
                </a:effectLst>
              </a:rPr>
              <a:t>Enriqueta </a:t>
            </a:r>
            <a:r>
              <a:rPr lang="es-ES" sz="2800" b="1" dirty="0" smtClean="0">
                <a:ln w="11430"/>
                <a:solidFill>
                  <a:srgbClr val="003300"/>
                </a:solidFill>
                <a:effectLst>
                  <a:outerShdw blurRad="50800" dist="39000" dir="5460000" algn="tl">
                    <a:srgbClr val="000000">
                      <a:alpha val="38000"/>
                    </a:srgbClr>
                  </a:outerShdw>
                </a:effectLst>
              </a:rPr>
              <a:t>lo entenderá </a:t>
            </a:r>
            <a:r>
              <a:rPr lang="es-ES" sz="2800" b="1" cap="none" spc="0" dirty="0" smtClean="0">
                <a:ln w="11430"/>
                <a:solidFill>
                  <a:srgbClr val="003300"/>
                </a:solidFill>
                <a:effectLst>
                  <a:outerShdw blurRad="50800" dist="39000" dir="5460000" algn="tl">
                    <a:srgbClr val="000000">
                      <a:alpha val="38000"/>
                    </a:srgbClr>
                  </a:outerShdw>
                </a:effectLst>
              </a:rPr>
              <a:t>más tarde y dirá: «La humildad es la única que nos da la verdadera felicidad y la paz del corazón».</a:t>
            </a:r>
            <a:endParaRPr lang="es-ES" sz="2800" b="1" cap="none" spc="0" dirty="0">
              <a:ln w="11430"/>
              <a:solidFill>
                <a:srgbClr val="003300"/>
              </a:solidFill>
              <a:effectLst>
                <a:outerShdw blurRad="50800" dist="39000" dir="5460000" algn="tl">
                  <a:srgbClr val="000000">
                    <a:alpha val="38000"/>
                  </a:srgbClr>
                </a:outerShdw>
              </a:effectLst>
            </a:endParaRPr>
          </a:p>
        </p:txBody>
      </p:sp>
      <p:sp>
        <p:nvSpPr>
          <p:cNvPr id="5" name="4 Rectángulo"/>
          <p:cNvSpPr/>
          <p:nvPr/>
        </p:nvSpPr>
        <p:spPr>
          <a:xfrm>
            <a:off x="4597503" y="188640"/>
            <a:ext cx="4029950"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E</a:t>
            </a:r>
            <a:r>
              <a:rPr lang="es-ES" sz="4400" b="1" cap="none" spc="0" dirty="0" smtClean="0">
                <a:ln w="11430"/>
                <a:solidFill>
                  <a:srgbClr val="003300"/>
                </a:solidFill>
                <a:effectLst>
                  <a:outerShdw blurRad="50800" dist="39000" dir="5460000" algn="tl">
                    <a:srgbClr val="000000">
                      <a:alpha val="38000"/>
                    </a:srgbClr>
                  </a:outerShdw>
                </a:effectLst>
              </a:rPr>
              <a:t>n</a:t>
            </a:r>
            <a:r>
              <a:rPr lang="es-ES" sz="5400" b="1" cap="none" spc="0" dirty="0" smtClean="0">
                <a:ln w="11430"/>
                <a:solidFill>
                  <a:srgbClr val="003300"/>
                </a:solidFill>
                <a:effectLst>
                  <a:outerShdw blurRad="50800" dist="39000" dir="5460000" algn="tl">
                    <a:srgbClr val="000000">
                      <a:alpha val="38000"/>
                    </a:srgbClr>
                  </a:outerShdw>
                </a:effectLst>
              </a:rPr>
              <a:t> </a:t>
            </a:r>
            <a:r>
              <a:rPr lang="es-ES" sz="4400" b="1" cap="none" spc="0" dirty="0" smtClean="0">
                <a:ln w="11430"/>
                <a:solidFill>
                  <a:srgbClr val="003300"/>
                </a:solidFill>
                <a:effectLst>
                  <a:outerShdw blurRad="50800" dist="39000" dir="5460000" algn="tl">
                    <a:srgbClr val="000000">
                      <a:alpha val="38000"/>
                    </a:srgbClr>
                  </a:outerShdw>
                </a:effectLst>
              </a:rPr>
              <a:t>la escuela de la </a:t>
            </a:r>
            <a:r>
              <a:rPr lang="es-ES" sz="6600" b="1" cap="none" spc="0" dirty="0" smtClean="0">
                <a:ln w="11430"/>
                <a:solidFill>
                  <a:srgbClr val="003300"/>
                </a:solidFill>
                <a:effectLst>
                  <a:outerShdw blurRad="50800" dist="39000" dir="5460000" algn="tl">
                    <a:srgbClr val="000000">
                      <a:alpha val="38000"/>
                    </a:srgbClr>
                  </a:outerShdw>
                </a:effectLst>
              </a:rPr>
              <a:t>M</a:t>
            </a:r>
            <a:r>
              <a:rPr lang="es-ES" sz="4400" b="1" cap="none" spc="0" dirty="0" smtClean="0">
                <a:ln w="11430"/>
                <a:solidFill>
                  <a:srgbClr val="003300"/>
                </a:solidFill>
                <a:effectLst>
                  <a:outerShdw blurRad="50800" dist="39000" dir="5460000" algn="tl">
                    <a:srgbClr val="000000">
                      <a:alpha val="38000"/>
                    </a:srgbClr>
                  </a:outerShdw>
                </a:effectLst>
              </a:rPr>
              <a:t>adre</a:t>
            </a:r>
            <a:endParaRPr lang="es-ES" sz="4400" b="1" cap="none" spc="0" dirty="0">
              <a:ln w="11430"/>
              <a:solidFill>
                <a:srgbClr val="00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0924282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7454"/>
            <a:ext cx="9110299" cy="1910546"/>
          </a:xfrm>
          <a:prstGeom prst="rect">
            <a:avLst/>
          </a:prstGeom>
        </p:spPr>
      </p:pic>
      <p:sp>
        <p:nvSpPr>
          <p:cNvPr id="4" name="3 Rectángulo"/>
          <p:cNvSpPr/>
          <p:nvPr/>
        </p:nvSpPr>
        <p:spPr>
          <a:xfrm>
            <a:off x="1102753" y="260648"/>
            <a:ext cx="6778074"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E</a:t>
            </a:r>
            <a:r>
              <a:rPr lang="es-ES" sz="4400" b="1" cap="none" spc="0" dirty="0" smtClean="0">
                <a:ln w="11430"/>
                <a:solidFill>
                  <a:srgbClr val="003300"/>
                </a:solidFill>
                <a:effectLst>
                  <a:outerShdw blurRad="50800" dist="39000" dir="5460000" algn="tl">
                    <a:srgbClr val="000000">
                      <a:alpha val="38000"/>
                    </a:srgbClr>
                  </a:outerShdw>
                </a:effectLst>
              </a:rPr>
              <a:t>n</a:t>
            </a:r>
            <a:r>
              <a:rPr lang="es-ES" sz="5400" b="1" cap="none" spc="0" dirty="0" smtClean="0">
                <a:ln w="11430"/>
                <a:solidFill>
                  <a:srgbClr val="003300"/>
                </a:solidFill>
                <a:effectLst>
                  <a:outerShdw blurRad="50800" dist="39000" dir="5460000" algn="tl">
                    <a:srgbClr val="000000">
                      <a:alpha val="38000"/>
                    </a:srgbClr>
                  </a:outerShdw>
                </a:effectLst>
              </a:rPr>
              <a:t> </a:t>
            </a:r>
            <a:r>
              <a:rPr lang="es-ES" sz="4400" b="1" cap="none" spc="0" dirty="0" smtClean="0">
                <a:ln w="11430"/>
                <a:solidFill>
                  <a:srgbClr val="003300"/>
                </a:solidFill>
                <a:effectLst>
                  <a:outerShdw blurRad="50800" dist="39000" dir="5460000" algn="tl">
                    <a:srgbClr val="000000">
                      <a:alpha val="38000"/>
                    </a:srgbClr>
                  </a:outerShdw>
                </a:effectLst>
              </a:rPr>
              <a:t>la escuela de la </a:t>
            </a:r>
            <a:r>
              <a:rPr lang="es-ES" sz="6600" b="1" cap="none" spc="0" dirty="0" smtClean="0">
                <a:ln w="11430"/>
                <a:solidFill>
                  <a:srgbClr val="003300"/>
                </a:solidFill>
                <a:effectLst>
                  <a:outerShdw blurRad="50800" dist="39000" dir="5460000" algn="tl">
                    <a:srgbClr val="000000">
                      <a:alpha val="38000"/>
                    </a:srgbClr>
                  </a:outerShdw>
                </a:effectLst>
              </a:rPr>
              <a:t>M</a:t>
            </a:r>
            <a:r>
              <a:rPr lang="es-ES" sz="4400" b="1" cap="none" spc="0" dirty="0" smtClean="0">
                <a:ln w="11430"/>
                <a:solidFill>
                  <a:srgbClr val="003300"/>
                </a:solidFill>
                <a:effectLst>
                  <a:outerShdw blurRad="50800" dist="39000" dir="5460000" algn="tl">
                    <a:srgbClr val="000000">
                      <a:alpha val="38000"/>
                    </a:srgbClr>
                  </a:outerShdw>
                </a:effectLst>
              </a:rPr>
              <a:t>adre</a:t>
            </a:r>
            <a:endParaRPr lang="es-ES" sz="4400" b="1" cap="none" spc="0" dirty="0">
              <a:ln w="11430"/>
              <a:solidFill>
                <a:srgbClr val="003300"/>
              </a:solidFill>
              <a:effectLst>
                <a:outerShdw blurRad="50800" dist="39000" dir="5460000" algn="tl">
                  <a:srgbClr val="000000">
                    <a:alpha val="38000"/>
                  </a:srgbClr>
                </a:outerShdw>
              </a:effectLst>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941" y="5146624"/>
            <a:ext cx="1582164" cy="1882776"/>
          </a:xfrm>
          <a:prstGeom prst="rect">
            <a:avLst/>
          </a:prstGeom>
        </p:spPr>
      </p:pic>
      <p:sp>
        <p:nvSpPr>
          <p:cNvPr id="6" name="5 Rectángulo"/>
          <p:cNvSpPr/>
          <p:nvPr/>
        </p:nvSpPr>
        <p:spPr>
          <a:xfrm>
            <a:off x="251520" y="1536224"/>
            <a:ext cx="8568952" cy="2246769"/>
          </a:xfrm>
          <a:prstGeom prst="rect">
            <a:avLst/>
          </a:prstGeom>
          <a:ln>
            <a:noFill/>
          </a:ln>
        </p:spPr>
        <p:txBody>
          <a:bodyPr wrap="square">
            <a:spAutoFit/>
          </a:bodyPr>
          <a:lstStyle/>
          <a:p>
            <a:pPr lvl="0" algn="just"/>
            <a:r>
              <a:rPr lang="es-ES" sz="2800" dirty="0" smtClean="0">
                <a:ln w="11430">
                  <a:solidFill>
                    <a:srgbClr val="003300"/>
                  </a:solidFill>
                </a:ln>
                <a:solidFill>
                  <a:srgbClr val="003300"/>
                </a:solidFill>
                <a:effectLst>
                  <a:outerShdw blurRad="50800" dist="39000" dir="5460000" algn="tl">
                    <a:srgbClr val="000000">
                      <a:alpha val="38000"/>
                    </a:srgbClr>
                  </a:outerShdw>
                </a:effectLst>
              </a:rPr>
              <a:t>Sor Enriqueta ha debido combatir contra todos los ídolos de la sensibilidad que en ella era muy viva, tanto que deseaba irse lejos; temía secundar un afecto excesivo por las Hermanas. El sacrificio que Dios pide es  siempre el del corazón; Dios pide estar donde Él quiere y como quiere.</a:t>
            </a:r>
            <a:endParaRPr lang="es-ES" sz="2800" dirty="0">
              <a:ln w="11430">
                <a:solidFill>
                  <a:srgbClr val="003300"/>
                </a:solidFill>
              </a:ln>
              <a:solidFill>
                <a:srgbClr val="00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6993422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lin ang="0" scaled="1"/>
          <a:tileRect/>
        </a:gradFill>
        <a:effectLst/>
      </p:bgPr>
    </p:bg>
    <p:spTree>
      <p:nvGrpSpPr>
        <p:cNvPr id="1" name=""/>
        <p:cNvGrpSpPr/>
        <p:nvPr/>
      </p:nvGrpSpPr>
      <p:grpSpPr>
        <a:xfrm>
          <a:off x="0" y="0"/>
          <a:ext cx="0" cy="0"/>
          <a:chOff x="0" y="0"/>
          <a:chExt cx="0" cy="0"/>
        </a:xfrm>
      </p:grpSpPr>
      <p:sp>
        <p:nvSpPr>
          <p:cNvPr id="2" name="1 Rectángulo"/>
          <p:cNvSpPr/>
          <p:nvPr/>
        </p:nvSpPr>
        <p:spPr>
          <a:xfrm>
            <a:off x="1322718" y="209062"/>
            <a:ext cx="6508577"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E</a:t>
            </a:r>
            <a:r>
              <a:rPr lang="es-ES" sz="4400" b="1" cap="none" spc="0" dirty="0" smtClean="0">
                <a:ln w="11430"/>
                <a:solidFill>
                  <a:srgbClr val="003300"/>
                </a:solidFill>
                <a:effectLst>
                  <a:outerShdw blurRad="50800" dist="39000" dir="5460000" algn="tl">
                    <a:srgbClr val="000000">
                      <a:alpha val="38000"/>
                    </a:srgbClr>
                  </a:outerShdw>
                </a:effectLst>
              </a:rPr>
              <a:t>n la escuela de la </a:t>
            </a:r>
            <a:r>
              <a:rPr lang="es-ES" sz="6600" b="1" cap="none" spc="0" dirty="0" smtClean="0">
                <a:ln w="11430"/>
                <a:solidFill>
                  <a:srgbClr val="003300"/>
                </a:solidFill>
                <a:effectLst>
                  <a:outerShdw blurRad="50800" dist="39000" dir="5460000" algn="tl">
                    <a:srgbClr val="000000">
                      <a:alpha val="38000"/>
                    </a:srgbClr>
                  </a:outerShdw>
                </a:effectLst>
              </a:rPr>
              <a:t>M</a:t>
            </a:r>
            <a:r>
              <a:rPr lang="es-ES" sz="4400" b="1" cap="none" spc="0" dirty="0" smtClean="0">
                <a:ln w="11430"/>
                <a:solidFill>
                  <a:srgbClr val="003300"/>
                </a:solidFill>
                <a:effectLst>
                  <a:outerShdw blurRad="50800" dist="39000" dir="5460000" algn="tl">
                    <a:srgbClr val="000000">
                      <a:alpha val="38000"/>
                    </a:srgbClr>
                  </a:outerShdw>
                </a:effectLst>
              </a:rPr>
              <a:t>adre</a:t>
            </a:r>
            <a:endParaRPr lang="es-ES" sz="4400" b="1" cap="none" spc="0" dirty="0">
              <a:ln w="11430"/>
              <a:solidFill>
                <a:srgbClr val="003300"/>
              </a:solidFill>
              <a:effectLst>
                <a:outerShdw blurRad="50800" dist="39000" dir="5460000" algn="tl">
                  <a:srgbClr val="000000">
                    <a:alpha val="38000"/>
                  </a:srgbClr>
                </a:outerShdw>
              </a:effectLst>
            </a:endParaRPr>
          </a:p>
        </p:txBody>
      </p:sp>
      <p:sp>
        <p:nvSpPr>
          <p:cNvPr id="3" name="2 Rectángulo"/>
          <p:cNvSpPr/>
          <p:nvPr/>
        </p:nvSpPr>
        <p:spPr>
          <a:xfrm>
            <a:off x="295725" y="3668090"/>
            <a:ext cx="856895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Es típico su entusiasmo por todo: por la vida, por el bien, lo bello y lo bueno.</a:t>
            </a:r>
            <a:endParaRPr lang="es-ES" sz="2800" b="1" cap="none" spc="0" dirty="0">
              <a:ln w="11430"/>
              <a:solidFill>
                <a:srgbClr val="003300"/>
              </a:solidFill>
              <a:effectLst>
                <a:outerShdw blurRad="50800" dist="39000" dir="5460000" algn="tl">
                  <a:srgbClr val="000000">
                    <a:alpha val="38000"/>
                  </a:srgbClr>
                </a:outerShdw>
              </a:effectLst>
            </a:endParaRPr>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 y="1491736"/>
            <a:ext cx="9133983" cy="193726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9" y="5013176"/>
            <a:ext cx="9207963" cy="1844824"/>
          </a:xfrm>
          <a:prstGeom prst="rect">
            <a:avLst/>
          </a:prstGeom>
        </p:spPr>
      </p:pic>
    </p:spTree>
    <p:extLst>
      <p:ext uri="{BB962C8B-B14F-4D97-AF65-F5344CB8AC3E}">
        <p14:creationId xmlns:p14="http://schemas.microsoft.com/office/powerpoint/2010/main" val="403535868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90777" y="82228"/>
            <a:ext cx="5802038"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E</a:t>
            </a:r>
            <a:r>
              <a:rPr lang="es-ES" sz="4400" b="1" cap="none" spc="0" dirty="0" smtClean="0">
                <a:ln w="11430"/>
                <a:solidFill>
                  <a:srgbClr val="003300"/>
                </a:solidFill>
                <a:effectLst>
                  <a:outerShdw blurRad="50800" dist="39000" dir="5460000" algn="tl">
                    <a:srgbClr val="000000">
                      <a:alpha val="38000"/>
                    </a:srgbClr>
                  </a:outerShdw>
                </a:effectLst>
              </a:rPr>
              <a:t>n</a:t>
            </a:r>
            <a:r>
              <a:rPr lang="es-ES" sz="6600" b="1" cap="none" spc="0" dirty="0" smtClean="0">
                <a:ln w="11430"/>
                <a:solidFill>
                  <a:srgbClr val="003300"/>
                </a:solidFill>
                <a:effectLst>
                  <a:outerShdw blurRad="50800" dist="39000" dir="5460000" algn="tl">
                    <a:srgbClr val="000000">
                      <a:alpha val="38000"/>
                    </a:srgbClr>
                  </a:outerShdw>
                </a:effectLst>
              </a:rPr>
              <a:t> </a:t>
            </a:r>
            <a:r>
              <a:rPr lang="es-ES" sz="4400" b="1" cap="none" spc="0" dirty="0" smtClean="0">
                <a:ln w="11430"/>
                <a:solidFill>
                  <a:srgbClr val="003300"/>
                </a:solidFill>
                <a:effectLst>
                  <a:outerShdw blurRad="50800" dist="39000" dir="5460000" algn="tl">
                    <a:srgbClr val="000000">
                      <a:alpha val="38000"/>
                    </a:srgbClr>
                  </a:outerShdw>
                </a:effectLst>
              </a:rPr>
              <a:t>la celda del </a:t>
            </a:r>
            <a:r>
              <a:rPr lang="es-ES" sz="6600" b="1" cap="none" spc="0" dirty="0" smtClean="0">
                <a:ln w="11430"/>
                <a:solidFill>
                  <a:srgbClr val="003300"/>
                </a:solidFill>
                <a:effectLst>
                  <a:outerShdw blurRad="50800" dist="39000" dir="5460000" algn="tl">
                    <a:srgbClr val="000000">
                      <a:alpha val="38000"/>
                    </a:srgbClr>
                  </a:outerShdw>
                </a:effectLst>
              </a:rPr>
              <a:t>c</a:t>
            </a:r>
            <a:r>
              <a:rPr lang="es-ES" sz="4400" b="1" cap="none" spc="0" dirty="0" smtClean="0">
                <a:ln w="11430"/>
                <a:solidFill>
                  <a:srgbClr val="003300"/>
                </a:solidFill>
                <a:effectLst>
                  <a:outerShdw blurRad="50800" dist="39000" dir="5460000" algn="tl">
                    <a:srgbClr val="000000">
                      <a:alpha val="38000"/>
                    </a:srgbClr>
                  </a:outerShdw>
                </a:effectLst>
              </a:rPr>
              <a:t>orazón</a:t>
            </a:r>
            <a:endParaRPr lang="es-ES" sz="4400" b="1" cap="none" spc="0" dirty="0">
              <a:ln w="11430"/>
              <a:solidFill>
                <a:srgbClr val="003300"/>
              </a:solidFill>
              <a:effectLst>
                <a:outerShdw blurRad="50800" dist="39000" dir="5460000" algn="tl">
                  <a:srgbClr val="000000">
                    <a:alpha val="38000"/>
                  </a:srgbClr>
                </a:outerShdw>
              </a:effectLst>
            </a:endParaRPr>
          </a:p>
        </p:txBody>
      </p:sp>
      <p:sp>
        <p:nvSpPr>
          <p:cNvPr id="2" name="1 Rectángulo"/>
          <p:cNvSpPr/>
          <p:nvPr/>
        </p:nvSpPr>
        <p:spPr>
          <a:xfrm>
            <a:off x="135312" y="1258242"/>
            <a:ext cx="8712968"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2800" b="1" cap="none" spc="0" dirty="0" smtClean="0">
                <a:ln w="11430"/>
                <a:solidFill>
                  <a:srgbClr val="003300"/>
                </a:solidFill>
                <a:effectLst>
                  <a:outerShdw blurRad="50800" dist="39000" dir="5460000" algn="tl">
                    <a:srgbClr val="000000">
                      <a:alpha val="38000"/>
                    </a:srgbClr>
                  </a:outerShdw>
                </a:effectLst>
              </a:rPr>
              <a:t>Su descripción del «espíritu de Mornés» está precedido de esta palabra: IMPORTANTE.</a:t>
            </a:r>
            <a:endParaRPr lang="es-ES" sz="2800" b="1" cap="none" spc="0" dirty="0">
              <a:ln w="11430"/>
              <a:solidFill>
                <a:srgbClr val="003300"/>
              </a:solidFill>
              <a:effectLst>
                <a:outerShdw blurRad="50800" dist="39000" dir="5460000" algn="tl">
                  <a:srgbClr val="000000">
                    <a:alpha val="38000"/>
                  </a:srgbClr>
                </a:outerShdw>
              </a:effectLst>
            </a:endParaRPr>
          </a:p>
        </p:txBody>
      </p:sp>
      <p:sp>
        <p:nvSpPr>
          <p:cNvPr id="4" name="3 Rectángulo"/>
          <p:cNvSpPr/>
          <p:nvPr/>
        </p:nvSpPr>
        <p:spPr>
          <a:xfrm>
            <a:off x="190625" y="2420888"/>
            <a:ext cx="8700268" cy="3970318"/>
          </a:xfrm>
          <a:prstGeom prst="rect">
            <a:avLst/>
          </a:prstGeom>
          <a:gradFill>
            <a:gsLst>
              <a:gs pos="15000">
                <a:schemeClr val="accent4">
                  <a:lumMod val="40000"/>
                  <a:lumOff val="60000"/>
                </a:schemeClr>
              </a:gs>
              <a:gs pos="49000">
                <a:srgbClr val="FCE0C8"/>
              </a:gs>
              <a:gs pos="100000">
                <a:srgbClr val="D3FF57"/>
              </a:gs>
            </a:gsLst>
            <a:lin ang="2700000" scaled="1"/>
          </a:gra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«Grande obediencia, sencillez, exactitud en la Regla; admirable recogimiento y silencio; espíritu de oración y mortificación; candor e inocencia; amor fraterno en el hablar, gozo y alegría tan serena que parecía un ambiente de Paraíso.</a:t>
            </a:r>
          </a:p>
          <a:p>
            <a:pPr algn="just"/>
            <a:r>
              <a:rPr lang="es-CO" sz="2800" b="1" dirty="0" smtClean="0">
                <a:ln w="11430"/>
                <a:solidFill>
                  <a:srgbClr val="003300"/>
                </a:solidFill>
                <a:effectLst>
                  <a:outerShdw blurRad="50800" dist="39000" dir="5460000" algn="tl">
                    <a:srgbClr val="000000">
                      <a:alpha val="38000"/>
                    </a:srgbClr>
                  </a:outerShdw>
                </a:effectLst>
              </a:rPr>
              <a:t>No se pensaba, ni se hablaba  otra cosa que de Dios y de su Santo Amor; de amar a María, a San José, al Ángel de la Guarda; se trabajaba siempre y no se tenía otras miras.</a:t>
            </a:r>
          </a:p>
          <a:p>
            <a:pPr algn="ctr"/>
            <a:r>
              <a:rPr lang="es-CO" sz="2800" b="1" cap="none" spc="0" dirty="0" smtClean="0">
                <a:ln w="11430"/>
                <a:solidFill>
                  <a:srgbClr val="003300"/>
                </a:solidFill>
                <a:effectLst>
                  <a:outerShdw blurRad="50800" dist="39000" dir="5460000" algn="tl">
                    <a:srgbClr val="000000">
                      <a:alpha val="38000"/>
                    </a:srgbClr>
                  </a:outerShdw>
                </a:effectLst>
              </a:rPr>
              <a:t>¡Cómo era de bella la vida!».</a:t>
            </a:r>
            <a:endParaRPr lang="es-ES" sz="2800" b="1" cap="none" spc="0" dirty="0">
              <a:ln w="11430"/>
              <a:solidFill>
                <a:srgbClr val="00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1189181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chemeClr val="accent4">
                <a:lumMod val="40000"/>
                <a:lumOff val="60000"/>
              </a:schemeClr>
            </a:gs>
            <a:gs pos="49000">
              <a:srgbClr val="FCE0C8"/>
            </a:gs>
            <a:gs pos="100000">
              <a:srgbClr val="CEFF4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4 Rectángulo"/>
          <p:cNvSpPr/>
          <p:nvPr/>
        </p:nvSpPr>
        <p:spPr>
          <a:xfrm>
            <a:off x="1590777" y="82228"/>
            <a:ext cx="5802038"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E</a:t>
            </a:r>
            <a:r>
              <a:rPr lang="es-ES" sz="4400" b="1" cap="none" spc="0" dirty="0" smtClean="0">
                <a:ln w="11430"/>
                <a:solidFill>
                  <a:srgbClr val="003300"/>
                </a:solidFill>
                <a:effectLst>
                  <a:outerShdw blurRad="50800" dist="39000" dir="5460000" algn="tl">
                    <a:srgbClr val="000000">
                      <a:alpha val="38000"/>
                    </a:srgbClr>
                  </a:outerShdw>
                </a:effectLst>
              </a:rPr>
              <a:t>n</a:t>
            </a:r>
            <a:r>
              <a:rPr lang="es-ES" sz="6600" b="1" cap="none" spc="0" dirty="0" smtClean="0">
                <a:ln w="11430"/>
                <a:solidFill>
                  <a:srgbClr val="003300"/>
                </a:solidFill>
                <a:effectLst>
                  <a:outerShdw blurRad="50800" dist="39000" dir="5460000" algn="tl">
                    <a:srgbClr val="000000">
                      <a:alpha val="38000"/>
                    </a:srgbClr>
                  </a:outerShdw>
                </a:effectLst>
              </a:rPr>
              <a:t> </a:t>
            </a:r>
            <a:r>
              <a:rPr lang="es-ES" sz="4400" b="1" cap="none" spc="0" dirty="0" smtClean="0">
                <a:ln w="11430"/>
                <a:solidFill>
                  <a:srgbClr val="003300"/>
                </a:solidFill>
                <a:effectLst>
                  <a:outerShdw blurRad="50800" dist="39000" dir="5460000" algn="tl">
                    <a:srgbClr val="000000">
                      <a:alpha val="38000"/>
                    </a:srgbClr>
                  </a:outerShdw>
                </a:effectLst>
              </a:rPr>
              <a:t>la celda del </a:t>
            </a:r>
            <a:r>
              <a:rPr lang="es-ES" sz="6600" b="1" cap="none" spc="0" dirty="0" smtClean="0">
                <a:ln w="11430"/>
                <a:solidFill>
                  <a:srgbClr val="003300"/>
                </a:solidFill>
                <a:effectLst>
                  <a:outerShdw blurRad="50800" dist="39000" dir="5460000" algn="tl">
                    <a:srgbClr val="000000">
                      <a:alpha val="38000"/>
                    </a:srgbClr>
                  </a:outerShdw>
                </a:effectLst>
              </a:rPr>
              <a:t>c</a:t>
            </a:r>
            <a:r>
              <a:rPr lang="es-ES" sz="4400" b="1" cap="none" spc="0" dirty="0" smtClean="0">
                <a:ln w="11430"/>
                <a:solidFill>
                  <a:srgbClr val="003300"/>
                </a:solidFill>
                <a:effectLst>
                  <a:outerShdw blurRad="50800" dist="39000" dir="5460000" algn="tl">
                    <a:srgbClr val="000000">
                      <a:alpha val="38000"/>
                    </a:srgbClr>
                  </a:outerShdw>
                </a:effectLst>
              </a:rPr>
              <a:t>orazón</a:t>
            </a:r>
            <a:endParaRPr lang="es-ES" sz="4400" b="1" cap="none" spc="0" dirty="0">
              <a:ln w="11430"/>
              <a:solidFill>
                <a:srgbClr val="003300"/>
              </a:solidFill>
              <a:effectLst>
                <a:outerShdw blurRad="50800" dist="39000" dir="5460000" algn="tl">
                  <a:srgbClr val="000000">
                    <a:alpha val="38000"/>
                  </a:srgbClr>
                </a:outerShdw>
              </a:effectLst>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0888"/>
            <a:ext cx="9133903" cy="4437112"/>
          </a:xfrm>
          <a:prstGeom prst="rect">
            <a:avLst/>
          </a:prstGeom>
        </p:spPr>
      </p:pic>
      <p:pic>
        <p:nvPicPr>
          <p:cNvPr id="4" name="Picture 2" descr="G:\Mis imágenes\Salesianas\Primeras Hnas FMA\Sorbone 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293096"/>
            <a:ext cx="1747053" cy="295118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32659" y="1213636"/>
            <a:ext cx="8587813" cy="39703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2800" b="1" cap="none" spc="0" dirty="0" smtClean="0">
                <a:ln w="11430"/>
                <a:solidFill>
                  <a:srgbClr val="003300"/>
                </a:solidFill>
                <a:effectLst>
                  <a:outerShdw blurRad="50800" dist="39000" dir="5460000" algn="tl">
                    <a:srgbClr val="000000">
                      <a:alpha val="38000"/>
                    </a:srgbClr>
                  </a:outerShdw>
                </a:effectLst>
              </a:rPr>
              <a:t>Los dos pilares de la espiritualidad de Sor Enriqueta los aprendió en Mornés al lado de la Madre</a:t>
            </a:r>
          </a:p>
          <a:p>
            <a:endParaRPr lang="es-ES" sz="2800" b="1" cap="none" spc="0" dirty="0" smtClean="0">
              <a:ln w="11430"/>
              <a:solidFill>
                <a:srgbClr val="003300"/>
              </a:solidFill>
              <a:effectLst>
                <a:outerShdw blurRad="50800" dist="39000" dir="5460000" algn="tl">
                  <a:srgbClr val="000000">
                    <a:alpha val="38000"/>
                  </a:srgbClr>
                </a:outerShdw>
              </a:effectLst>
            </a:endParaRPr>
          </a:p>
          <a:p>
            <a:pPr marL="457200" indent="-457200">
              <a:buFont typeface="Arial" pitchFamily="34" charset="0"/>
              <a:buChar char="•"/>
            </a:pPr>
            <a:r>
              <a:rPr lang="es-CO" sz="2800" b="1" dirty="0" smtClean="0">
                <a:ln w="11430"/>
                <a:solidFill>
                  <a:srgbClr val="003300"/>
                </a:solidFill>
                <a:effectLst>
                  <a:outerShdw blurRad="50800" dist="39000" dir="5460000" algn="tl">
                    <a:srgbClr val="000000">
                      <a:alpha val="38000"/>
                    </a:srgbClr>
                  </a:outerShdw>
                </a:effectLst>
              </a:rPr>
              <a:t>«No se tenían otras miradas sino Dios y su Amor».</a:t>
            </a:r>
          </a:p>
          <a:p>
            <a:pPr marL="457200" indent="-457200">
              <a:buFont typeface="Arial" pitchFamily="34" charset="0"/>
              <a:buChar char="•"/>
            </a:pPr>
            <a:r>
              <a:rPr lang="es-CO" sz="2800" b="1" dirty="0" smtClean="0">
                <a:ln w="11430"/>
                <a:solidFill>
                  <a:srgbClr val="003300"/>
                </a:solidFill>
                <a:effectLst>
                  <a:outerShdw blurRad="50800" dist="39000" dir="5460000" algn="tl">
                    <a:srgbClr val="000000">
                      <a:alpha val="38000"/>
                    </a:srgbClr>
                  </a:outerShdw>
                </a:effectLst>
              </a:rPr>
              <a:t>« Había un gozo y una alegría tan santa como para  </a:t>
            </a:r>
            <a:br>
              <a:rPr lang="es-CO" sz="2800" b="1" dirty="0" smtClean="0">
                <a:ln w="11430"/>
                <a:solidFill>
                  <a:srgbClr val="003300"/>
                </a:solidFill>
                <a:effectLst>
                  <a:outerShdw blurRad="50800" dist="39000" dir="5460000" algn="tl">
                    <a:srgbClr val="000000">
                      <a:alpha val="38000"/>
                    </a:srgbClr>
                  </a:outerShdw>
                </a:effectLst>
              </a:rPr>
            </a:br>
            <a:r>
              <a:rPr lang="es-CO" sz="2800" b="1" dirty="0" smtClean="0">
                <a:ln w="11430"/>
                <a:solidFill>
                  <a:srgbClr val="003300"/>
                </a:solidFill>
                <a:effectLst>
                  <a:outerShdw blurRad="50800" dist="39000" dir="5460000" algn="tl">
                    <a:srgbClr val="000000">
                      <a:alpha val="38000"/>
                    </a:srgbClr>
                  </a:outerShdw>
                </a:effectLst>
              </a:rPr>
              <a:t>   crear un ambiente de Paraiso»</a:t>
            </a:r>
          </a:p>
          <a:p>
            <a:pPr marL="457200" indent="-457200">
              <a:buFont typeface="Arial" pitchFamily="34" charset="0"/>
              <a:buChar char="•"/>
            </a:pPr>
            <a:endParaRPr lang="es-CO" sz="2800" b="1" dirty="0">
              <a:ln w="11430"/>
              <a:solidFill>
                <a:srgbClr val="003300"/>
              </a:solidFill>
              <a:effectLst>
                <a:outerShdw blurRad="50800" dist="39000" dir="5460000" algn="tl">
                  <a:srgbClr val="000000">
                    <a:alpha val="38000"/>
                  </a:srgbClr>
                </a:outerShdw>
              </a:effectLst>
            </a:endParaRPr>
          </a:p>
          <a:p>
            <a:pPr marL="457200" indent="-457200">
              <a:buFont typeface="Arial" pitchFamily="34" charset="0"/>
              <a:buChar char="•"/>
            </a:pPr>
            <a:endParaRPr lang="es-CO" sz="2800" b="1" dirty="0" smtClean="0">
              <a:ln w="11430"/>
              <a:solidFill>
                <a:srgbClr val="003300"/>
              </a:solidFill>
              <a:effectLst>
                <a:outerShdw blurRad="50800" dist="39000" dir="5460000" algn="tl">
                  <a:srgbClr val="000000">
                    <a:alpha val="38000"/>
                  </a:srgbClr>
                </a:outerShdw>
              </a:effectLst>
            </a:endParaRPr>
          </a:p>
          <a:p>
            <a:pPr marL="457200" indent="-457200">
              <a:buFont typeface="Arial" pitchFamily="34" charset="0"/>
              <a:buChar char="•"/>
            </a:pP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3710046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lin ang="2700000" scaled="1"/>
          <a:tileRect/>
        </a:gradFill>
        <a:effectLst/>
      </p:bgPr>
    </p:bg>
    <p:spTree>
      <p:nvGrpSpPr>
        <p:cNvPr id="1" name=""/>
        <p:cNvGrpSpPr/>
        <p:nvPr/>
      </p:nvGrpSpPr>
      <p:grpSpPr>
        <a:xfrm>
          <a:off x="0" y="0"/>
          <a:ext cx="0" cy="0"/>
          <a:chOff x="0" y="0"/>
          <a:chExt cx="0" cy="0"/>
        </a:xfrm>
      </p:grpSpPr>
      <p:sp>
        <p:nvSpPr>
          <p:cNvPr id="6" name="5 Rectángulo"/>
          <p:cNvSpPr/>
          <p:nvPr/>
        </p:nvSpPr>
        <p:spPr>
          <a:xfrm>
            <a:off x="82874" y="4365104"/>
            <a:ext cx="8881613" cy="22467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Sor Enriqueta decía: «Es necesario penetrar el espíritu de la propia vocación… y no detenerse en la superficie. Muchas almas por detenerse en esta despreciable superficialidad, no sabrán nunca, ni siquiera ver el rostro de la santidad». </a:t>
            </a:r>
            <a:endParaRPr lang="es-ES" sz="2800" b="1" cap="none" spc="0" dirty="0">
              <a:ln w="11430"/>
              <a:solidFill>
                <a:srgbClr val="003300"/>
              </a:solidFill>
              <a:effectLst>
                <a:outerShdw blurRad="50800" dist="39000" dir="5460000" algn="tl">
                  <a:srgbClr val="000000">
                    <a:alpha val="38000"/>
                  </a:srgbClr>
                </a:outerShdw>
              </a:effectLst>
            </a:endParaRPr>
          </a:p>
        </p:txBody>
      </p:sp>
      <p:sp>
        <p:nvSpPr>
          <p:cNvPr id="7" name="6 Rectángulo"/>
          <p:cNvSpPr/>
          <p:nvPr/>
        </p:nvSpPr>
        <p:spPr>
          <a:xfrm>
            <a:off x="1590777" y="82228"/>
            <a:ext cx="5802038"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E</a:t>
            </a:r>
            <a:r>
              <a:rPr lang="es-ES" sz="4400" b="1" cap="none" spc="0" dirty="0" smtClean="0">
                <a:ln w="11430"/>
                <a:solidFill>
                  <a:srgbClr val="003300"/>
                </a:solidFill>
                <a:effectLst>
                  <a:outerShdw blurRad="50800" dist="39000" dir="5460000" algn="tl">
                    <a:srgbClr val="000000">
                      <a:alpha val="38000"/>
                    </a:srgbClr>
                  </a:outerShdw>
                </a:effectLst>
              </a:rPr>
              <a:t>n</a:t>
            </a:r>
            <a:r>
              <a:rPr lang="es-ES" sz="6600" b="1" cap="none" spc="0" dirty="0" smtClean="0">
                <a:ln w="11430"/>
                <a:solidFill>
                  <a:srgbClr val="003300"/>
                </a:solidFill>
                <a:effectLst>
                  <a:outerShdw blurRad="50800" dist="39000" dir="5460000" algn="tl">
                    <a:srgbClr val="000000">
                      <a:alpha val="38000"/>
                    </a:srgbClr>
                  </a:outerShdw>
                </a:effectLst>
              </a:rPr>
              <a:t> </a:t>
            </a:r>
            <a:r>
              <a:rPr lang="es-ES" sz="4400" b="1" cap="none" spc="0" dirty="0" smtClean="0">
                <a:ln w="11430"/>
                <a:solidFill>
                  <a:srgbClr val="003300"/>
                </a:solidFill>
                <a:effectLst>
                  <a:outerShdw blurRad="50800" dist="39000" dir="5460000" algn="tl">
                    <a:srgbClr val="000000">
                      <a:alpha val="38000"/>
                    </a:srgbClr>
                  </a:outerShdw>
                </a:effectLst>
              </a:rPr>
              <a:t>la celda del </a:t>
            </a:r>
            <a:r>
              <a:rPr lang="es-ES" sz="6600" b="1" cap="none" spc="0" dirty="0" smtClean="0">
                <a:ln w="11430"/>
                <a:solidFill>
                  <a:srgbClr val="003300"/>
                </a:solidFill>
                <a:effectLst>
                  <a:outerShdw blurRad="50800" dist="39000" dir="5460000" algn="tl">
                    <a:srgbClr val="000000">
                      <a:alpha val="38000"/>
                    </a:srgbClr>
                  </a:outerShdw>
                </a:effectLst>
              </a:rPr>
              <a:t>c</a:t>
            </a:r>
            <a:r>
              <a:rPr lang="es-ES" sz="4400" b="1" cap="none" spc="0" dirty="0" smtClean="0">
                <a:ln w="11430"/>
                <a:solidFill>
                  <a:srgbClr val="003300"/>
                </a:solidFill>
                <a:effectLst>
                  <a:outerShdw blurRad="50800" dist="39000" dir="5460000" algn="tl">
                    <a:srgbClr val="000000">
                      <a:alpha val="38000"/>
                    </a:srgbClr>
                  </a:outerShdw>
                </a:effectLst>
              </a:rPr>
              <a:t>orazón</a:t>
            </a:r>
            <a:endParaRPr lang="es-ES" sz="4400" b="1" cap="none" spc="0" dirty="0">
              <a:ln w="11430"/>
              <a:solidFill>
                <a:srgbClr val="003300"/>
              </a:solidFill>
              <a:effectLst>
                <a:outerShdw blurRad="50800" dist="39000" dir="5460000" algn="tl">
                  <a:srgbClr val="000000">
                    <a:alpha val="38000"/>
                  </a:srgbClr>
                </a:outerShdw>
              </a:effectLst>
            </a:endParaRPr>
          </a:p>
        </p:txBody>
      </p:sp>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756" y="1190224"/>
            <a:ext cx="4364080" cy="28603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3920649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lin ang="16200000" scaled="1"/>
          <a:tileRect/>
        </a:gradFill>
        <a:effectLst/>
      </p:bgPr>
    </p:bg>
    <p:spTree>
      <p:nvGrpSpPr>
        <p:cNvPr id="1" name=""/>
        <p:cNvGrpSpPr/>
        <p:nvPr/>
      </p:nvGrpSpPr>
      <p:grpSpPr>
        <a:xfrm>
          <a:off x="0" y="0"/>
          <a:ext cx="0" cy="0"/>
          <a:chOff x="0" y="0"/>
          <a:chExt cx="0" cy="0"/>
        </a:xfrm>
      </p:grpSpPr>
      <p:pic>
        <p:nvPicPr>
          <p:cNvPr id="3074" name="Picture 2" descr="G:\Mis imágenes\Salesianas\Primeras Hnas FMA\Sorbone 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24"/>
            <a:ext cx="4139952" cy="689273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252870" y="0"/>
            <a:ext cx="4608512"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E</a:t>
            </a:r>
            <a:r>
              <a:rPr lang="es-ES" sz="4400" b="1" cap="none" spc="0" dirty="0" smtClean="0">
                <a:ln w="11430"/>
                <a:solidFill>
                  <a:srgbClr val="003300"/>
                </a:solidFill>
                <a:effectLst>
                  <a:outerShdw blurRad="50800" dist="39000" dir="5460000" algn="tl">
                    <a:srgbClr val="000000">
                      <a:alpha val="38000"/>
                    </a:srgbClr>
                  </a:outerShdw>
                </a:effectLst>
              </a:rPr>
              <a:t>n</a:t>
            </a:r>
            <a:r>
              <a:rPr lang="es-ES" sz="6600" b="1" cap="none" spc="0" dirty="0" smtClean="0">
                <a:ln w="11430"/>
                <a:solidFill>
                  <a:srgbClr val="003300"/>
                </a:solidFill>
                <a:effectLst>
                  <a:outerShdw blurRad="50800" dist="39000" dir="5460000" algn="tl">
                    <a:srgbClr val="000000">
                      <a:alpha val="38000"/>
                    </a:srgbClr>
                  </a:outerShdw>
                </a:effectLst>
              </a:rPr>
              <a:t> </a:t>
            </a:r>
            <a:r>
              <a:rPr lang="es-ES" sz="4400" b="1" cap="none" spc="0" dirty="0" smtClean="0">
                <a:ln w="11430"/>
                <a:solidFill>
                  <a:srgbClr val="003300"/>
                </a:solidFill>
                <a:effectLst>
                  <a:outerShdw blurRad="50800" dist="39000" dir="5460000" algn="tl">
                    <a:srgbClr val="000000">
                      <a:alpha val="38000"/>
                    </a:srgbClr>
                  </a:outerShdw>
                </a:effectLst>
              </a:rPr>
              <a:t>la celda del </a:t>
            </a:r>
            <a:r>
              <a:rPr lang="es-ES" sz="6600" b="1" cap="none" spc="0" dirty="0" smtClean="0">
                <a:ln w="11430"/>
                <a:solidFill>
                  <a:srgbClr val="003300"/>
                </a:solidFill>
                <a:effectLst>
                  <a:outerShdw blurRad="50800" dist="39000" dir="5460000" algn="tl">
                    <a:srgbClr val="000000">
                      <a:alpha val="38000"/>
                    </a:srgbClr>
                  </a:outerShdw>
                </a:effectLst>
              </a:rPr>
              <a:t>c</a:t>
            </a:r>
            <a:r>
              <a:rPr lang="es-ES" sz="4400" b="1" cap="none" spc="0" dirty="0" smtClean="0">
                <a:ln w="11430"/>
                <a:solidFill>
                  <a:srgbClr val="003300"/>
                </a:solidFill>
                <a:effectLst>
                  <a:outerShdw blurRad="50800" dist="39000" dir="5460000" algn="tl">
                    <a:srgbClr val="000000">
                      <a:alpha val="38000"/>
                    </a:srgbClr>
                  </a:outerShdw>
                </a:effectLst>
              </a:rPr>
              <a:t>orazón</a:t>
            </a:r>
            <a:endParaRPr lang="es-ES" sz="4400" b="1" cap="none" spc="0" dirty="0">
              <a:ln w="11430"/>
              <a:solidFill>
                <a:srgbClr val="003300"/>
              </a:solidFill>
              <a:effectLst>
                <a:outerShdw blurRad="50800" dist="39000" dir="5460000" algn="tl">
                  <a:srgbClr val="000000">
                    <a:alpha val="38000"/>
                  </a:srgbClr>
                </a:outerShdw>
              </a:effectLst>
            </a:endParaRPr>
          </a:p>
        </p:txBody>
      </p:sp>
      <p:sp>
        <p:nvSpPr>
          <p:cNvPr id="2" name="1 Rectángulo"/>
          <p:cNvSpPr/>
          <p:nvPr/>
        </p:nvSpPr>
        <p:spPr>
          <a:xfrm>
            <a:off x="4283968" y="2123658"/>
            <a:ext cx="4608512" cy="39703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De Ella D. Bosco llegó a decir: «Ésa camina por una vía no ordinaria, pero no tiene carismas extraordinarios, sino que el «olvidarse y donarse» son en Ella amor de caridad concreta y cotidiana, fuerza carismática portadora de salvación». </a:t>
            </a:r>
            <a:endParaRPr lang="es-ES" sz="2800" b="1" cap="none" spc="0" dirty="0">
              <a:ln w="11430"/>
              <a:solidFill>
                <a:srgbClr val="00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1149542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1 Rectángulo"/>
          <p:cNvSpPr/>
          <p:nvPr/>
        </p:nvSpPr>
        <p:spPr>
          <a:xfrm>
            <a:off x="792488" y="82228"/>
            <a:ext cx="7398628"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A</a:t>
            </a:r>
            <a:r>
              <a:rPr lang="es-ES" sz="4400" b="1" cap="none" spc="0" dirty="0" smtClean="0">
                <a:ln w="11430"/>
                <a:solidFill>
                  <a:srgbClr val="003300"/>
                </a:solidFill>
                <a:effectLst>
                  <a:outerShdw blurRad="50800" dist="39000" dir="5460000" algn="tl">
                    <a:srgbClr val="000000">
                      <a:alpha val="38000"/>
                    </a:srgbClr>
                  </a:outerShdw>
                </a:effectLst>
              </a:rPr>
              <a:t>lgunos de sus </a:t>
            </a:r>
            <a:r>
              <a:rPr lang="es-ES" sz="6600" b="1" cap="none" spc="0" dirty="0" smtClean="0">
                <a:ln w="11430"/>
                <a:solidFill>
                  <a:srgbClr val="003300"/>
                </a:solidFill>
                <a:effectLst>
                  <a:outerShdw blurRad="50800" dist="39000" dir="5460000" algn="tl">
                    <a:srgbClr val="000000">
                      <a:alpha val="38000"/>
                    </a:srgbClr>
                  </a:outerShdw>
                </a:effectLst>
              </a:rPr>
              <a:t>p</a:t>
            </a:r>
            <a:r>
              <a:rPr lang="es-ES" sz="4400" b="1" cap="none" spc="0" dirty="0" smtClean="0">
                <a:ln w="11430"/>
                <a:solidFill>
                  <a:srgbClr val="003300"/>
                </a:solidFill>
                <a:effectLst>
                  <a:outerShdw blurRad="50800" dist="39000" dir="5460000" algn="tl">
                    <a:srgbClr val="000000">
                      <a:alpha val="38000"/>
                    </a:srgbClr>
                  </a:outerShdw>
                </a:effectLst>
              </a:rPr>
              <a:t>ensamientos</a:t>
            </a:r>
            <a:endParaRPr lang="es-ES" sz="4400" b="1" cap="none" spc="0" dirty="0">
              <a:ln w="11430"/>
              <a:solidFill>
                <a:srgbClr val="003300"/>
              </a:solidFill>
              <a:effectLst>
                <a:outerShdw blurRad="50800" dist="39000" dir="5460000" algn="tl">
                  <a:srgbClr val="000000">
                    <a:alpha val="38000"/>
                  </a:srgbClr>
                </a:outerShdw>
              </a:effectLst>
            </a:endParaRPr>
          </a:p>
        </p:txBody>
      </p:sp>
      <p:sp>
        <p:nvSpPr>
          <p:cNvPr id="4" name="3 Rectángulo"/>
          <p:cNvSpPr/>
          <p:nvPr/>
        </p:nvSpPr>
        <p:spPr>
          <a:xfrm>
            <a:off x="251520" y="1463906"/>
            <a:ext cx="8712968" cy="48320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Arial" pitchFamily="34" charset="0"/>
              <a:buChar char="•"/>
            </a:pPr>
            <a:r>
              <a:rPr lang="es-ES" sz="2800" b="1" cap="none" spc="0" dirty="0" smtClean="0">
                <a:ln w="11430"/>
                <a:solidFill>
                  <a:srgbClr val="003300"/>
                </a:solidFill>
                <a:effectLst>
                  <a:outerShdw blurRad="50800" dist="39000" dir="5460000" algn="tl">
                    <a:srgbClr val="000000">
                      <a:alpha val="38000"/>
                    </a:srgbClr>
                  </a:outerShdw>
                </a:effectLst>
              </a:rPr>
              <a:t>«Dejad caer todo lo inútil, sí, todo lo inútil, en Dios»</a:t>
            </a:r>
          </a:p>
          <a:p>
            <a:endParaRPr lang="es-ES" sz="2800" b="1" cap="none" spc="0" dirty="0" smtClean="0">
              <a:ln w="11430"/>
              <a:solidFill>
                <a:srgbClr val="003300"/>
              </a:solidFill>
              <a:effectLst>
                <a:outerShdw blurRad="50800" dist="39000" dir="5460000" algn="tl">
                  <a:srgbClr val="000000">
                    <a:alpha val="38000"/>
                  </a:srgbClr>
                </a:outerShdw>
              </a:effectLst>
            </a:endParaRPr>
          </a:p>
          <a:p>
            <a:pPr marL="457200" indent="-457200">
              <a:buFont typeface="Arial" pitchFamily="34" charset="0"/>
              <a:buChar char="•"/>
            </a:pPr>
            <a:r>
              <a:rPr lang="es-CO" sz="2800" b="1" dirty="0" smtClean="0">
                <a:ln w="11430"/>
                <a:solidFill>
                  <a:srgbClr val="003300"/>
                </a:solidFill>
                <a:effectLst>
                  <a:outerShdw blurRad="50800" dist="39000" dir="5460000" algn="tl">
                    <a:srgbClr val="000000">
                      <a:alpha val="38000"/>
                    </a:srgbClr>
                  </a:outerShdw>
                </a:effectLst>
              </a:rPr>
              <a:t>«La pureza llama al Amor: este fuego misterioso me consume lentamente para que pueda ser aceptada como holocausto».</a:t>
            </a:r>
          </a:p>
          <a:p>
            <a:pPr marL="457200" indent="-457200">
              <a:buFont typeface="Arial" pitchFamily="34" charset="0"/>
              <a:buChar char="•"/>
            </a:pPr>
            <a:endParaRPr lang="es-CO" sz="2800" b="1" cap="none" spc="0" dirty="0">
              <a:ln w="11430"/>
              <a:solidFill>
                <a:srgbClr val="003300"/>
              </a:solidFill>
              <a:effectLst>
                <a:outerShdw blurRad="50800" dist="39000" dir="5460000" algn="tl">
                  <a:srgbClr val="000000">
                    <a:alpha val="38000"/>
                  </a:srgbClr>
                </a:outerShdw>
              </a:effectLst>
            </a:endParaRPr>
          </a:p>
          <a:p>
            <a:pPr marL="457200" indent="-457200">
              <a:buFont typeface="Arial" pitchFamily="34" charset="0"/>
              <a:buChar char="•"/>
            </a:pPr>
            <a:r>
              <a:rPr lang="es-CO" sz="2800" b="1" dirty="0" smtClean="0">
                <a:ln w="11430"/>
                <a:solidFill>
                  <a:srgbClr val="003300"/>
                </a:solidFill>
                <a:effectLst>
                  <a:outerShdw blurRad="50800" dist="39000" dir="5460000" algn="tl">
                    <a:srgbClr val="000000">
                      <a:alpha val="38000"/>
                    </a:srgbClr>
                  </a:outerShdw>
                </a:effectLst>
              </a:rPr>
              <a:t>«Yo no tengo otra cosa que mi pobre vida pronta a ser inmolada según el querer santo de Dios».</a:t>
            </a:r>
          </a:p>
          <a:p>
            <a:pPr marL="457200" indent="-457200">
              <a:buFont typeface="Arial" pitchFamily="34" charset="0"/>
              <a:buChar char="•"/>
            </a:pPr>
            <a:endParaRPr lang="es-CO" sz="2800" b="1" cap="none" spc="0" dirty="0">
              <a:ln w="11430"/>
              <a:solidFill>
                <a:srgbClr val="003300"/>
              </a:solidFill>
              <a:effectLst>
                <a:outerShdw blurRad="50800" dist="39000" dir="5460000" algn="tl">
                  <a:srgbClr val="000000">
                    <a:alpha val="38000"/>
                  </a:srgbClr>
                </a:outerShdw>
              </a:effectLst>
            </a:endParaRPr>
          </a:p>
          <a:p>
            <a:pPr marL="457200" indent="-457200">
              <a:buFont typeface="Arial" pitchFamily="34" charset="0"/>
              <a:buChar char="•"/>
            </a:pPr>
            <a:r>
              <a:rPr lang="es-CO" sz="2800" b="1" dirty="0" smtClean="0">
                <a:ln w="11430"/>
                <a:solidFill>
                  <a:srgbClr val="003300"/>
                </a:solidFill>
                <a:effectLst>
                  <a:outerShdw blurRad="50800" dist="39000" dir="5460000" algn="tl">
                    <a:srgbClr val="000000">
                      <a:alpha val="38000"/>
                    </a:srgbClr>
                  </a:outerShdw>
                </a:effectLst>
              </a:rPr>
              <a:t>«No tenerse en cuenta uno mismo , pensar siempre bien de los otros, es gran sabiduría y perfección».</a:t>
            </a:r>
            <a:endParaRPr lang="es-ES" sz="2800" b="1" cap="none" spc="0" dirty="0">
              <a:ln w="11430"/>
              <a:solidFill>
                <a:srgbClr val="00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3132602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4">
                <a:lumMod val="40000"/>
                <a:lumOff val="60000"/>
              </a:schemeClr>
            </a:gs>
            <a:gs pos="49000">
              <a:srgbClr val="FCE0C8"/>
            </a:gs>
            <a:gs pos="100000">
              <a:srgbClr val="CEFF43"/>
            </a:gs>
          </a:gsLst>
          <a:lin ang="2700000" scaled="1"/>
          <a:tileRect/>
        </a:gradFill>
        <a:effectLst/>
      </p:bgPr>
    </p:bg>
    <p:spTree>
      <p:nvGrpSpPr>
        <p:cNvPr id="1" name=""/>
        <p:cNvGrpSpPr/>
        <p:nvPr/>
      </p:nvGrpSpPr>
      <p:grpSpPr>
        <a:xfrm>
          <a:off x="0" y="0"/>
          <a:ext cx="0" cy="0"/>
          <a:chOff x="0" y="0"/>
          <a:chExt cx="0" cy="0"/>
        </a:xfrm>
      </p:grpSpPr>
      <p:sp>
        <p:nvSpPr>
          <p:cNvPr id="7" name="6 Rectángulo"/>
          <p:cNvSpPr/>
          <p:nvPr/>
        </p:nvSpPr>
        <p:spPr>
          <a:xfrm>
            <a:off x="198748" y="3962896"/>
            <a:ext cx="8712968"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Algún tiempo antes de morir la mamá de Enriqueta le hace al Señor esta oración: «Señor, heme aquí, toma mi vida si es tu voluntad, pero que ninguna de mis cinco hijas se  quiera quedar en el mundo.</a:t>
            </a:r>
            <a:endParaRPr lang="es-ES" sz="2800" b="1" cap="none" spc="0" dirty="0">
              <a:ln w="11430"/>
              <a:solidFill>
                <a:srgbClr val="003300"/>
              </a:solidFill>
              <a:effectLst>
                <a:outerShdw blurRad="50800" dist="39000" dir="5460000" algn="tl">
                  <a:srgbClr val="000000">
                    <a:alpha val="38000"/>
                  </a:srgbClr>
                </a:outerShdw>
              </a:effectLst>
            </a:endParaRPr>
          </a:p>
        </p:txBody>
      </p:sp>
      <p:grpSp>
        <p:nvGrpSpPr>
          <p:cNvPr id="3" name="2 Grupo"/>
          <p:cNvGrpSpPr/>
          <p:nvPr/>
        </p:nvGrpSpPr>
        <p:grpSpPr>
          <a:xfrm>
            <a:off x="0" y="-171400"/>
            <a:ext cx="9194904" cy="3390476"/>
            <a:chOff x="0" y="286181"/>
            <a:chExt cx="9171032" cy="3390476"/>
          </a:xfrm>
        </p:grpSpPr>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6398"/>
              <a:ext cx="9171032" cy="3270259"/>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920" y="1052736"/>
              <a:ext cx="3869668" cy="2580585"/>
            </a:xfrm>
            <a:prstGeom prst="rect">
              <a:avLst/>
            </a:prstGeom>
          </p:spPr>
        </p:pic>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86181"/>
              <a:ext cx="5079365" cy="3390476"/>
            </a:xfrm>
            <a:prstGeom prst="rect">
              <a:avLst/>
            </a:prstGeom>
          </p:spPr>
        </p:pic>
      </p:grpSp>
    </p:spTree>
    <p:extLst>
      <p:ext uri="{BB962C8B-B14F-4D97-AF65-F5344CB8AC3E}">
        <p14:creationId xmlns:p14="http://schemas.microsoft.com/office/powerpoint/2010/main" val="125231421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 name="2 Rectángulo"/>
          <p:cNvSpPr/>
          <p:nvPr/>
        </p:nvSpPr>
        <p:spPr>
          <a:xfrm>
            <a:off x="204312" y="0"/>
            <a:ext cx="8712968"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solidFill>
                  <a:srgbClr val="003300"/>
                </a:solidFill>
                <a:effectLst>
                  <a:outerShdw blurRad="50800" dist="39000" dir="5460000" algn="tl">
                    <a:srgbClr val="000000">
                      <a:alpha val="38000"/>
                    </a:srgbClr>
                  </a:outerShdw>
                </a:effectLst>
              </a:rPr>
              <a:t>Invoquemos con la oración el clima pentecostal de los orígenes</a:t>
            </a:r>
            <a:endParaRPr lang="es-ES" sz="4000" b="1" cap="none" spc="0" dirty="0">
              <a:ln w="11430"/>
              <a:solidFill>
                <a:srgbClr val="003300"/>
              </a:solidFill>
              <a:effectLst>
                <a:outerShdw blurRad="50800" dist="39000" dir="5460000" algn="tl">
                  <a:srgbClr val="000000">
                    <a:alpha val="38000"/>
                  </a:srgbClr>
                </a:outerShdw>
              </a:effectLst>
            </a:endParaRPr>
          </a:p>
        </p:txBody>
      </p:sp>
      <p:sp>
        <p:nvSpPr>
          <p:cNvPr id="4" name="3 Rectángulo"/>
          <p:cNvSpPr/>
          <p:nvPr/>
        </p:nvSpPr>
        <p:spPr>
          <a:xfrm>
            <a:off x="216712" y="1327362"/>
            <a:ext cx="8688167" cy="526297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v"/>
            </a:pPr>
            <a:r>
              <a:rPr lang="es-ES" sz="2800" b="1" cap="none" spc="0" dirty="0" smtClean="0">
                <a:ln w="11430"/>
                <a:solidFill>
                  <a:srgbClr val="003300"/>
                </a:solidFill>
                <a:effectLst>
                  <a:outerShdw blurRad="50800" dist="39000" dir="5460000" algn="tl">
                    <a:srgbClr val="000000">
                      <a:alpha val="38000"/>
                    </a:srgbClr>
                  </a:outerShdw>
                </a:effectLst>
              </a:rPr>
              <a:t>Tú que eres sabio vas en busca de lo bello</a:t>
            </a:r>
            <a:br>
              <a:rPr lang="es-ES" sz="2800" b="1" cap="none" spc="0" dirty="0" smtClean="0">
                <a:ln w="11430"/>
                <a:solidFill>
                  <a:srgbClr val="003300"/>
                </a:solidFill>
                <a:effectLst>
                  <a:outerShdw blurRad="50800" dist="39000" dir="5460000" algn="tl">
                    <a:srgbClr val="000000">
                      <a:alpha val="38000"/>
                    </a:srgbClr>
                  </a:outerShdw>
                </a:effectLst>
              </a:rPr>
            </a:br>
            <a:r>
              <a:rPr lang="es-ES" sz="2800" b="1" cap="none" spc="0" dirty="0" smtClean="0">
                <a:ln w="11430"/>
                <a:solidFill>
                  <a:srgbClr val="003300"/>
                </a:solidFill>
                <a:effectLst>
                  <a:outerShdw blurRad="50800" dist="39000" dir="5460000" algn="tl">
                    <a:srgbClr val="000000">
                      <a:alpha val="38000"/>
                    </a:srgbClr>
                  </a:outerShdw>
                </a:effectLst>
              </a:rPr>
              <a:t>y disciernes el amor, estás cerca de Dios</a:t>
            </a:r>
          </a:p>
          <a:p>
            <a:endParaRPr lang="es-ES" sz="2800" b="1" cap="none" spc="0" dirty="0" smtClean="0">
              <a:ln w="11430"/>
              <a:solidFill>
                <a:srgbClr val="003300"/>
              </a:solidFill>
              <a:effectLst>
                <a:outerShdw blurRad="50800" dist="39000" dir="5460000" algn="tl">
                  <a:srgbClr val="000000">
                    <a:alpha val="38000"/>
                  </a:srgbClr>
                </a:outerShdw>
              </a:effectLst>
            </a:endParaRPr>
          </a:p>
          <a:p>
            <a:pPr marL="457200" indent="-457200">
              <a:buFont typeface="Wingdings" pitchFamily="2" charset="2"/>
              <a:buChar char="v"/>
            </a:pPr>
            <a:r>
              <a:rPr lang="es-ES" sz="2800" b="1" cap="none" spc="0" dirty="0" smtClean="0">
                <a:ln w="11430"/>
                <a:solidFill>
                  <a:srgbClr val="003300"/>
                </a:solidFill>
                <a:effectLst>
                  <a:outerShdw blurRad="50800" dist="39000" dir="5460000" algn="tl">
                    <a:srgbClr val="000000">
                      <a:alpha val="38000"/>
                    </a:srgbClr>
                  </a:outerShdw>
                </a:effectLst>
              </a:rPr>
              <a:t>Tú que eres maestro con el mandato de hacer descubrir a los otros los misterios de Dios: habla con amor , de otra manera es inútil. </a:t>
            </a:r>
          </a:p>
          <a:p>
            <a:endParaRPr lang="es-ES" sz="2800" b="1" cap="none" spc="0" dirty="0" smtClean="0">
              <a:ln w="11430"/>
              <a:solidFill>
                <a:srgbClr val="003300"/>
              </a:solidFill>
              <a:effectLst>
                <a:outerShdw blurRad="50800" dist="39000" dir="5460000" algn="tl">
                  <a:srgbClr val="000000">
                    <a:alpha val="38000"/>
                  </a:srgbClr>
                </a:outerShdw>
              </a:effectLst>
            </a:endParaRPr>
          </a:p>
          <a:p>
            <a:pPr marL="457200" indent="-457200">
              <a:buFont typeface="Wingdings" pitchFamily="2" charset="2"/>
              <a:buChar char="v"/>
            </a:pPr>
            <a:r>
              <a:rPr lang="es-ES" sz="2800" b="1" cap="none" spc="0" dirty="0" smtClean="0">
                <a:ln w="11430"/>
                <a:solidFill>
                  <a:srgbClr val="003300"/>
                </a:solidFill>
                <a:effectLst>
                  <a:outerShdw blurRad="50800" dist="39000" dir="5460000" algn="tl">
                    <a:srgbClr val="000000">
                      <a:alpha val="38000"/>
                    </a:srgbClr>
                  </a:outerShdw>
                </a:effectLst>
              </a:rPr>
              <a:t>Tú que estás atento a la escucha de lo nuevo: dame tu amor y acoge una palabra llena de vida.</a:t>
            </a:r>
          </a:p>
          <a:p>
            <a:pPr marL="457200" indent="-457200">
              <a:buFont typeface="Wingdings" pitchFamily="2" charset="2"/>
              <a:buChar char="v"/>
            </a:pPr>
            <a:endParaRPr lang="es-CO" sz="2800" b="1" dirty="0">
              <a:ln w="11430"/>
              <a:solidFill>
                <a:srgbClr val="003300"/>
              </a:solidFill>
              <a:effectLst>
                <a:outerShdw blurRad="50800" dist="39000" dir="5460000" algn="tl">
                  <a:srgbClr val="000000">
                    <a:alpha val="38000"/>
                  </a:srgbClr>
                </a:outerShdw>
              </a:effectLst>
            </a:endParaRPr>
          </a:p>
          <a:p>
            <a:pPr marL="457200" indent="-457200">
              <a:buFont typeface="Wingdings" pitchFamily="2" charset="2"/>
              <a:buChar char="v"/>
            </a:pPr>
            <a:r>
              <a:rPr lang="es-ES" sz="2800" b="1" dirty="0">
                <a:ln w="11430"/>
                <a:solidFill>
                  <a:srgbClr val="003300"/>
                </a:solidFill>
                <a:effectLst>
                  <a:outerShdw blurRad="50800" dist="39000" dir="5460000" algn="tl">
                    <a:srgbClr val="000000">
                      <a:alpha val="38000"/>
                    </a:srgbClr>
                  </a:outerShdw>
                </a:effectLst>
              </a:rPr>
              <a:t>Tú que enseñas sin amor: ¡calla! Te fatigas por nada,</a:t>
            </a:r>
          </a:p>
          <a:p>
            <a:r>
              <a:rPr lang="es-ES" sz="2800" b="1" dirty="0">
                <a:ln w="11430"/>
                <a:solidFill>
                  <a:srgbClr val="003300"/>
                </a:solidFill>
                <a:effectLst>
                  <a:outerShdw blurRad="50800" dist="39000" dir="5460000" algn="tl">
                    <a:srgbClr val="000000">
                      <a:alpha val="38000"/>
                    </a:srgbClr>
                  </a:outerShdw>
                </a:effectLst>
              </a:rPr>
              <a:t>      </a:t>
            </a:r>
            <a:r>
              <a:rPr lang="es-ES" sz="2800" b="1" dirty="0" smtClean="0">
                <a:ln w="11430"/>
                <a:solidFill>
                  <a:srgbClr val="003300"/>
                </a:solidFill>
                <a:effectLst>
                  <a:outerShdw blurRad="50800" dist="39000" dir="5460000" algn="tl">
                    <a:srgbClr val="000000">
                      <a:alpha val="38000"/>
                    </a:srgbClr>
                  </a:outerShdw>
                </a:effectLst>
              </a:rPr>
              <a:t>dices </a:t>
            </a:r>
            <a:r>
              <a:rPr lang="es-ES" sz="2800" b="1" dirty="0">
                <a:ln w="11430"/>
                <a:solidFill>
                  <a:srgbClr val="003300"/>
                </a:solidFill>
                <a:effectLst>
                  <a:outerShdw blurRad="50800" dist="39000" dir="5460000" algn="tl">
                    <a:srgbClr val="000000">
                      <a:alpha val="38000"/>
                    </a:srgbClr>
                  </a:outerShdw>
                </a:effectLst>
              </a:rPr>
              <a:t>palabras, palabras inútiles</a:t>
            </a:r>
            <a:r>
              <a:rPr lang="es-ES" sz="2800" b="1" dirty="0" smtClean="0">
                <a:ln w="11430"/>
                <a:solidFill>
                  <a:srgbClr val="003300"/>
                </a:solidFill>
                <a:effectLst>
                  <a:outerShdw blurRad="50800" dist="39000" dir="5460000" algn="tl">
                    <a:srgbClr val="000000">
                      <a:alpha val="38000"/>
                    </a:srgbClr>
                  </a:outerShdw>
                </a:effectLst>
              </a:rPr>
              <a:t>.</a:t>
            </a:r>
            <a:endParaRPr lang="es-ES" sz="2800" b="1" cap="none" spc="0" dirty="0" smtClean="0">
              <a:ln w="11430"/>
              <a:solidFill>
                <a:srgbClr val="00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8231464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1 Rectángulo"/>
          <p:cNvSpPr/>
          <p:nvPr/>
        </p:nvSpPr>
        <p:spPr>
          <a:xfrm>
            <a:off x="251520" y="320834"/>
            <a:ext cx="8640960" cy="6001643"/>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endParaRPr lang="es-ES" sz="2800" b="1" cap="none" spc="0" dirty="0" smtClean="0">
              <a:ln w="11430"/>
              <a:solidFill>
                <a:srgbClr val="003300"/>
              </a:solidFill>
              <a:effectLst>
                <a:outerShdw blurRad="50800" dist="39000" dir="5460000" algn="tl">
                  <a:srgbClr val="000000">
                    <a:alpha val="38000"/>
                  </a:srgbClr>
                </a:outerShdw>
              </a:effectLst>
            </a:endParaRPr>
          </a:p>
          <a:p>
            <a:pPr marL="457200" indent="-457200">
              <a:buFont typeface="Wingdings" pitchFamily="2" charset="2"/>
              <a:buChar char="v"/>
            </a:pPr>
            <a:r>
              <a:rPr lang="es-ES" sz="2800" b="1" cap="none" spc="0" dirty="0" smtClean="0">
                <a:ln w="11430"/>
                <a:solidFill>
                  <a:srgbClr val="003300"/>
                </a:solidFill>
                <a:effectLst>
                  <a:outerShdw blurRad="50800" dist="39000" dir="5460000" algn="tl">
                    <a:srgbClr val="000000">
                      <a:alpha val="38000"/>
                    </a:srgbClr>
                  </a:outerShdw>
                </a:effectLst>
              </a:rPr>
              <a:t>Tú que escuchas sin amor, cierra tus oídos si tu sientes sonidos y éstos no sirven.</a:t>
            </a:r>
          </a:p>
          <a:p>
            <a:endParaRPr lang="es-ES" sz="2800" b="1" cap="none" spc="0" dirty="0" smtClean="0">
              <a:ln w="11430"/>
              <a:solidFill>
                <a:srgbClr val="003300"/>
              </a:solidFill>
              <a:effectLst>
                <a:outerShdw blurRad="50800" dist="39000" dir="5460000" algn="tl">
                  <a:srgbClr val="000000">
                    <a:alpha val="38000"/>
                  </a:srgbClr>
                </a:outerShdw>
              </a:effectLst>
            </a:endParaRPr>
          </a:p>
          <a:p>
            <a:pPr marL="457200" indent="-457200">
              <a:buFont typeface="Wingdings" pitchFamily="2" charset="2"/>
              <a:buChar char="v"/>
            </a:pPr>
            <a:r>
              <a:rPr lang="es-CO" sz="2800" b="1" dirty="0" smtClean="0">
                <a:ln w="11430"/>
                <a:solidFill>
                  <a:srgbClr val="003300"/>
                </a:solidFill>
                <a:effectLst>
                  <a:outerShdw blurRad="50800" dist="39000" dir="5460000" algn="tl">
                    <a:srgbClr val="000000">
                      <a:alpha val="38000"/>
                    </a:srgbClr>
                  </a:outerShdw>
                </a:effectLst>
              </a:rPr>
              <a:t>Tú que eres un gran sabio </a:t>
            </a:r>
            <a:r>
              <a:rPr lang="es-CO" sz="2800" b="1" cap="none" spc="0" dirty="0" smtClean="0">
                <a:ln w="11430"/>
                <a:solidFill>
                  <a:srgbClr val="003300"/>
                </a:solidFill>
                <a:effectLst>
                  <a:outerShdw blurRad="50800" dist="39000" dir="5460000" algn="tl">
                    <a:srgbClr val="000000">
                      <a:alpha val="38000"/>
                    </a:srgbClr>
                  </a:outerShdw>
                </a:effectLst>
              </a:rPr>
              <a:t>y quieres regalar tu sabiduría a quien te escucha, ama, ama mucho y habla poco de tus discípulos.</a:t>
            </a:r>
          </a:p>
          <a:p>
            <a:endParaRPr lang="es-CO" sz="2800" b="1" dirty="0">
              <a:ln w="11430"/>
              <a:solidFill>
                <a:srgbClr val="003300"/>
              </a:solidFill>
              <a:effectLst>
                <a:outerShdw blurRad="50800" dist="39000" dir="5460000" algn="tl">
                  <a:srgbClr val="000000">
                    <a:alpha val="38000"/>
                  </a:srgbClr>
                </a:outerShdw>
              </a:effectLst>
            </a:endParaRPr>
          </a:p>
          <a:p>
            <a:pPr marL="457200" indent="-457200">
              <a:buFont typeface="Wingdings" pitchFamily="2" charset="2"/>
              <a:buChar char="v"/>
            </a:pPr>
            <a:r>
              <a:rPr lang="es-CO" sz="2800" b="1" cap="none" spc="0" dirty="0" smtClean="0">
                <a:ln w="11430"/>
                <a:solidFill>
                  <a:srgbClr val="003300"/>
                </a:solidFill>
                <a:effectLst>
                  <a:outerShdw blurRad="50800" dist="39000" dir="5460000" algn="tl">
                    <a:srgbClr val="000000">
                      <a:alpha val="38000"/>
                    </a:srgbClr>
                  </a:outerShdw>
                </a:effectLst>
              </a:rPr>
              <a:t>Y tú discípulo, con amor, con un gran amor escucha  pocas palabras y éstas te harán rico.</a:t>
            </a:r>
          </a:p>
          <a:p>
            <a:endParaRPr lang="es-CO" sz="2800" b="1" dirty="0">
              <a:ln w="11430"/>
              <a:solidFill>
                <a:srgbClr val="003300"/>
              </a:solidFill>
              <a:effectLst>
                <a:outerShdw blurRad="50800" dist="39000" dir="5460000" algn="tl">
                  <a:srgbClr val="000000">
                    <a:alpha val="38000"/>
                  </a:srgbClr>
                </a:outerShdw>
              </a:effectLst>
            </a:endParaRPr>
          </a:p>
          <a:p>
            <a:pPr algn="ctr"/>
            <a:r>
              <a:rPr lang="es-CO" sz="2800" b="1" cap="none" spc="0" dirty="0" smtClean="0">
                <a:ln w="11430"/>
                <a:solidFill>
                  <a:srgbClr val="003300"/>
                </a:solidFill>
                <a:effectLst>
                  <a:outerShdw blurRad="50800" dist="39000" dir="5460000" algn="tl">
                    <a:srgbClr val="000000">
                      <a:alpha val="38000"/>
                    </a:srgbClr>
                  </a:outerShdw>
                </a:effectLst>
              </a:rPr>
              <a:t>Sin amor no conocerás la riqueza.</a:t>
            </a:r>
          </a:p>
          <a:p>
            <a:pPr algn="ctr"/>
            <a:endParaRPr lang="es-CO" sz="2800" b="1" dirty="0">
              <a:ln w="11430"/>
              <a:solidFill>
                <a:srgbClr val="003300"/>
              </a:solidFill>
              <a:effectLst>
                <a:outerShdw blurRad="50800" dist="39000" dir="5460000" algn="tl">
                  <a:srgbClr val="000000">
                    <a:alpha val="38000"/>
                  </a:srgbClr>
                </a:outerShdw>
              </a:effectLst>
            </a:endParaRPr>
          </a:p>
          <a:p>
            <a:pPr algn="ctr"/>
            <a:r>
              <a:rPr lang="es-CO" sz="2000" b="1" cap="none" spc="0" dirty="0" smtClean="0">
                <a:ln w="11430"/>
                <a:solidFill>
                  <a:srgbClr val="003300"/>
                </a:solidFill>
                <a:effectLst>
                  <a:outerShdw blurRad="50800" dist="39000" dir="5460000" algn="tl">
                    <a:srgbClr val="000000">
                      <a:alpha val="38000"/>
                    </a:srgbClr>
                  </a:outerShdw>
                </a:effectLst>
              </a:rPr>
              <a:t>Giacomo di </a:t>
            </a:r>
            <a:r>
              <a:rPr lang="es-CO" sz="2000" b="1" cap="none" spc="0" dirty="0" err="1" smtClean="0">
                <a:ln w="11430"/>
                <a:solidFill>
                  <a:srgbClr val="003300"/>
                </a:solidFill>
                <a:effectLst>
                  <a:outerShdw blurRad="50800" dist="39000" dir="5460000" algn="tl">
                    <a:srgbClr val="000000">
                      <a:alpha val="38000"/>
                    </a:srgbClr>
                  </a:outerShdw>
                </a:effectLst>
              </a:rPr>
              <a:t>Sarug</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Rectángulo"/>
          <p:cNvSpPr/>
          <p:nvPr/>
        </p:nvSpPr>
        <p:spPr>
          <a:xfrm>
            <a:off x="251520" y="287650"/>
            <a:ext cx="8640959" cy="569386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2800" b="1" cap="none" spc="0" dirty="0" smtClean="0">
                <a:ln w="11430"/>
                <a:solidFill>
                  <a:srgbClr val="003300"/>
                </a:solidFill>
                <a:effectLst>
                  <a:outerShdw blurRad="50800" dist="39000" dir="5460000" algn="tl">
                    <a:srgbClr val="000000">
                      <a:alpha val="38000"/>
                    </a:srgbClr>
                  </a:outerShdw>
                </a:effectLst>
              </a:rPr>
              <a:t>  </a:t>
            </a:r>
            <a:endParaRPr lang="es-CO" sz="2800" b="1" dirty="0">
              <a:ln w="11430"/>
              <a:solidFill>
                <a:srgbClr val="003300"/>
              </a:solidFill>
              <a:effectLst>
                <a:outerShdw blurRad="50800" dist="39000" dir="5460000" algn="tl">
                  <a:srgbClr val="000000">
                    <a:alpha val="38000"/>
                  </a:srgbClr>
                </a:outerShdw>
              </a:effectLst>
            </a:endParaRPr>
          </a:p>
          <a:p>
            <a:endParaRPr lang="es-ES" sz="2800" b="1" cap="none" spc="0" dirty="0" smtClean="0">
              <a:ln w="11430"/>
              <a:solidFill>
                <a:srgbClr val="003300"/>
              </a:solidFill>
              <a:effectLst>
                <a:outerShdw blurRad="50800" dist="39000" dir="5460000" algn="tl">
                  <a:srgbClr val="000000">
                    <a:alpha val="38000"/>
                  </a:srgbClr>
                </a:outerShdw>
              </a:effectLst>
            </a:endParaRPr>
          </a:p>
          <a:p>
            <a:pPr algn="ctr"/>
            <a:endParaRPr lang="es-ES" sz="2800" b="1" cap="none" spc="0" dirty="0" smtClean="0">
              <a:ln w="11430"/>
              <a:solidFill>
                <a:srgbClr val="003300"/>
              </a:solidFill>
              <a:effectLst>
                <a:outerShdw blurRad="50800" dist="39000" dir="5460000" algn="tl">
                  <a:srgbClr val="000000">
                    <a:alpha val="38000"/>
                  </a:srgbClr>
                </a:outerShdw>
              </a:effectLst>
            </a:endParaRPr>
          </a:p>
          <a:p>
            <a:pPr algn="ctr"/>
            <a:endParaRPr lang="es-ES" sz="2800" b="1" cap="none" spc="0" dirty="0" smtClean="0">
              <a:ln w="11430"/>
              <a:solidFill>
                <a:srgbClr val="003300"/>
              </a:solidFill>
              <a:effectLst>
                <a:outerShdw blurRad="50800" dist="39000" dir="5460000" algn="tl">
                  <a:srgbClr val="000000">
                    <a:alpha val="38000"/>
                  </a:srgbClr>
                </a:outerShdw>
              </a:effectLst>
            </a:endParaRPr>
          </a:p>
          <a:p>
            <a:pPr algn="ctr"/>
            <a:endParaRPr lang="es-CO" sz="2800" b="1" dirty="0">
              <a:ln w="11430"/>
              <a:solidFill>
                <a:srgbClr val="003300"/>
              </a:solidFill>
              <a:effectLst>
                <a:outerShdw blurRad="50800" dist="39000" dir="5460000" algn="tl">
                  <a:srgbClr val="000000">
                    <a:alpha val="38000"/>
                  </a:srgbClr>
                </a:outerShdw>
              </a:effectLst>
            </a:endParaRPr>
          </a:p>
          <a:p>
            <a:pPr algn="ctr"/>
            <a:endParaRPr lang="es-CO" sz="2800" b="1" cap="none" spc="0" dirty="0" smtClean="0">
              <a:ln w="11430"/>
              <a:solidFill>
                <a:srgbClr val="003300"/>
              </a:solidFill>
              <a:effectLst>
                <a:outerShdw blurRad="50800" dist="39000" dir="5460000" algn="tl">
                  <a:srgbClr val="000000">
                    <a:alpha val="38000"/>
                  </a:srgbClr>
                </a:outerShdw>
              </a:effectLst>
            </a:endParaRPr>
          </a:p>
          <a:p>
            <a:pPr algn="ctr"/>
            <a:endParaRPr lang="es-CO" sz="2800" b="1" dirty="0">
              <a:ln w="11430"/>
              <a:solidFill>
                <a:srgbClr val="003300"/>
              </a:solidFill>
              <a:effectLst>
                <a:outerShdw blurRad="50800" dist="39000" dir="5460000" algn="tl">
                  <a:srgbClr val="000000">
                    <a:alpha val="38000"/>
                  </a:srgbClr>
                </a:outerShdw>
              </a:effectLst>
            </a:endParaRPr>
          </a:p>
          <a:p>
            <a:pPr algn="ctr"/>
            <a:endParaRPr lang="es-CO" sz="2800" b="1" cap="none" spc="0" dirty="0" smtClean="0">
              <a:ln w="11430"/>
              <a:solidFill>
                <a:srgbClr val="003300"/>
              </a:solidFill>
              <a:effectLst>
                <a:outerShdw blurRad="50800" dist="39000" dir="5460000" algn="tl">
                  <a:srgbClr val="000000">
                    <a:alpha val="38000"/>
                  </a:srgbClr>
                </a:outerShdw>
              </a:effectLst>
            </a:endParaRPr>
          </a:p>
          <a:p>
            <a:pPr algn="ctr"/>
            <a:endParaRPr lang="es-CO" sz="2800" b="1" dirty="0">
              <a:ln w="11430"/>
              <a:solidFill>
                <a:srgbClr val="003300"/>
              </a:solidFill>
              <a:effectLst>
                <a:outerShdw blurRad="50800" dist="39000" dir="5460000" algn="tl">
                  <a:srgbClr val="000000">
                    <a:alpha val="38000"/>
                  </a:srgbClr>
                </a:outerShdw>
              </a:effectLst>
            </a:endParaRPr>
          </a:p>
          <a:p>
            <a:pPr algn="ctr"/>
            <a:endParaRPr lang="es-CO" sz="2800" b="1" cap="none" spc="0" dirty="0" smtClean="0">
              <a:ln w="11430"/>
              <a:solidFill>
                <a:srgbClr val="003300"/>
              </a:solidFill>
              <a:effectLst>
                <a:outerShdw blurRad="50800" dist="39000" dir="5460000" algn="tl">
                  <a:srgbClr val="000000">
                    <a:alpha val="38000"/>
                  </a:srgbClr>
                </a:outerShdw>
              </a:effectLst>
            </a:endParaRPr>
          </a:p>
          <a:p>
            <a:pPr algn="ctr"/>
            <a:endParaRPr lang="es-CO" sz="2800" b="1" dirty="0">
              <a:ln w="11430"/>
              <a:solidFill>
                <a:srgbClr val="003300"/>
              </a:solidFill>
              <a:effectLst>
                <a:outerShdw blurRad="50800" dist="39000" dir="5460000" algn="tl">
                  <a:srgbClr val="000000">
                    <a:alpha val="38000"/>
                  </a:srgbClr>
                </a:outerShdw>
              </a:effectLst>
            </a:endParaRPr>
          </a:p>
          <a:p>
            <a:pPr algn="ctr"/>
            <a:endParaRPr lang="es-CO" sz="2800" b="1" cap="none" spc="0" dirty="0" smtClean="0">
              <a:ln w="11430"/>
              <a:solidFill>
                <a:srgbClr val="003300"/>
              </a:solidFill>
              <a:effectLst>
                <a:outerShdw blurRad="50800" dist="39000" dir="5460000" algn="tl">
                  <a:srgbClr val="000000">
                    <a:alpha val="38000"/>
                  </a:srgbClr>
                </a:outerShdw>
              </a:effectLst>
            </a:endParaRPr>
          </a:p>
          <a:p>
            <a:pPr algn="ctr"/>
            <a:endParaRPr lang="es-ES" sz="2800" b="1" cap="none" spc="0" dirty="0">
              <a:ln w="11430"/>
              <a:solidFill>
                <a:srgbClr val="00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3959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1 Rectángulo"/>
          <p:cNvSpPr/>
          <p:nvPr/>
        </p:nvSpPr>
        <p:spPr>
          <a:xfrm>
            <a:off x="212264" y="3573016"/>
            <a:ext cx="8712968" cy="310854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A los 18 se encuentra con D. Bosco que cuando la ve le dice: «Vosotras iréis a Mornés» y agrega : «Antes de entrar en esa Santa Casa, dejad vuestra voluntad fuera de la puerta».</a:t>
            </a:r>
          </a:p>
          <a:p>
            <a:pPr algn="just"/>
            <a:r>
              <a:rPr lang="es-CO" sz="2800" b="1" dirty="0" smtClean="0">
                <a:ln w="11430"/>
                <a:solidFill>
                  <a:srgbClr val="003300"/>
                </a:solidFill>
                <a:effectLst>
                  <a:outerShdw blurRad="50800" dist="39000" dir="5460000" algn="tl">
                    <a:srgbClr val="000000">
                      <a:alpha val="38000"/>
                    </a:srgbClr>
                  </a:outerShdw>
                </a:effectLst>
              </a:rPr>
              <a:t>Ya un día, Enriqueta le había preguntado a la mamá: «Mamá, ¿que hacen las Hermanas? y la mamá le contestó: «Renuncian a su voluntad» </a:t>
            </a:r>
            <a:endParaRPr lang="es-ES" sz="2800" b="1" cap="none" spc="0" dirty="0">
              <a:ln w="11430"/>
              <a:solidFill>
                <a:srgbClr val="003300"/>
              </a:solidFill>
              <a:effectLst>
                <a:outerShdw blurRad="50800" dist="39000" dir="5460000" algn="tl">
                  <a:srgbClr val="000000">
                    <a:alpha val="38000"/>
                  </a:srgbClr>
                </a:outerShdw>
              </a:effectLst>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1440"/>
            <a:ext cx="9143999" cy="3672408"/>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 y="-243408"/>
            <a:ext cx="4276742" cy="3384376"/>
          </a:xfrm>
          <a:prstGeom prst="rect">
            <a:avLst/>
          </a:prstGeom>
        </p:spPr>
      </p:pic>
      <p:pic>
        <p:nvPicPr>
          <p:cNvPr id="8" name="7 Imagen"/>
          <p:cNvPicPr>
            <a:picLocks noChangeAspect="1"/>
          </p:cNvPicPr>
          <p:nvPr/>
        </p:nvPicPr>
        <p:blipFill rotWithShape="1">
          <a:blip r:embed="rId4">
            <a:extLst>
              <a:ext uri="{28A0092B-C50C-407E-A947-70E740481C1C}">
                <a14:useLocalDpi xmlns:a14="http://schemas.microsoft.com/office/drawing/2010/main" val="0"/>
              </a:ext>
            </a:extLst>
          </a:blip>
          <a:srcRect b="30931"/>
          <a:stretch/>
        </p:blipFill>
        <p:spPr>
          <a:xfrm>
            <a:off x="1259632" y="-1200531"/>
            <a:ext cx="4431746" cy="4341499"/>
          </a:xfrm>
          <a:prstGeom prst="rect">
            <a:avLst/>
          </a:prstGeom>
        </p:spPr>
      </p:pic>
    </p:spTree>
    <p:extLst>
      <p:ext uri="{BB962C8B-B14F-4D97-AF65-F5344CB8AC3E}">
        <p14:creationId xmlns:p14="http://schemas.microsoft.com/office/powerpoint/2010/main" val="366174271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lin ang="4200000" scaled="0"/>
          <a:tileRect/>
        </a:gradFill>
        <a:effectLst/>
      </p:bgPr>
    </p:bg>
    <p:spTree>
      <p:nvGrpSpPr>
        <p:cNvPr id="1" name=""/>
        <p:cNvGrpSpPr/>
        <p:nvPr/>
      </p:nvGrpSpPr>
      <p:grpSpPr>
        <a:xfrm>
          <a:off x="0" y="0"/>
          <a:ext cx="0" cy="0"/>
          <a:chOff x="0" y="0"/>
          <a:chExt cx="0" cy="0"/>
        </a:xfrm>
      </p:grpSpPr>
      <p:sp>
        <p:nvSpPr>
          <p:cNvPr id="4" name="3 Rectángulo"/>
          <p:cNvSpPr/>
          <p:nvPr/>
        </p:nvSpPr>
        <p:spPr>
          <a:xfrm>
            <a:off x="179511" y="5183342"/>
            <a:ext cx="8712968"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Entró en Mornés  en 1873 e hizo la Profesión Perpetua en el 75 con M. Mazzarello y las 8 primeras  Hermanas del Instituto.</a:t>
            </a:r>
            <a:endParaRPr lang="es-ES" sz="2800" b="1" cap="none" spc="0" dirty="0">
              <a:ln w="11430"/>
              <a:solidFill>
                <a:srgbClr val="003300"/>
              </a:solidFill>
              <a:effectLst>
                <a:outerShdw blurRad="50800" dist="39000" dir="5460000" algn="tl">
                  <a:srgbClr val="000000">
                    <a:alpha val="38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877" y="908720"/>
            <a:ext cx="5749643" cy="3515667"/>
          </a:xfrm>
          <a:prstGeom prst="round2DiagRect">
            <a:avLst>
              <a:gd name="adj1" fmla="val 16667"/>
              <a:gd name="adj2" fmla="val 48847"/>
            </a:avLst>
          </a:prstGeom>
          <a:ln w="76200" cap="sq">
            <a:solidFill>
              <a:schemeClr val="bg1"/>
            </a:solidFill>
            <a:miter lim="800000"/>
          </a:ln>
          <a:effectLst>
            <a:glow rad="254000">
              <a:srgbClr val="D3FF57"/>
            </a:glow>
            <a:outerShdw blurRad="254000" algn="tl" rotWithShape="0">
              <a:srgbClr val="000000">
                <a:alpha val="43000"/>
              </a:srgbClr>
            </a:outerShdw>
          </a:effectLst>
          <a:scene3d>
            <a:camera prst="orthographicFront"/>
            <a:lightRig rig="threePt" dir="t"/>
          </a:scene3d>
          <a:sp3d>
            <a:bevelT w="152400" h="50800" prst="softRound"/>
          </a:sp3d>
        </p:spPr>
      </p:pic>
    </p:spTree>
    <p:extLst>
      <p:ext uri="{BB962C8B-B14F-4D97-AF65-F5344CB8AC3E}">
        <p14:creationId xmlns:p14="http://schemas.microsoft.com/office/powerpoint/2010/main" val="18391361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213" y="3522717"/>
            <a:ext cx="2349110" cy="31466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t="8982"/>
          <a:stretch/>
        </p:blipFill>
        <p:spPr>
          <a:xfrm>
            <a:off x="778393" y="136392"/>
            <a:ext cx="2259035" cy="32491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3 Rectángulo"/>
          <p:cNvSpPr/>
          <p:nvPr/>
        </p:nvSpPr>
        <p:spPr>
          <a:xfrm>
            <a:off x="4198662" y="969527"/>
            <a:ext cx="4011342" cy="48320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Hasta la muerte de M. Mazzarello había sido la segunda Asistente, y  la Maestra de Novicias hasta 1892.</a:t>
            </a:r>
          </a:p>
          <a:p>
            <a:pPr algn="just"/>
            <a:r>
              <a:rPr lang="es-ES" sz="2800" b="1" cap="none" spc="0" dirty="0" smtClean="0">
                <a:ln w="11430"/>
                <a:solidFill>
                  <a:srgbClr val="003300"/>
                </a:solidFill>
                <a:effectLst>
                  <a:outerShdw blurRad="50800" dist="39000" dir="5460000" algn="tl">
                    <a:srgbClr val="000000">
                      <a:alpha val="38000"/>
                    </a:srgbClr>
                  </a:outerShdw>
                </a:effectLst>
              </a:rPr>
              <a:t>Fue Vicaria general con M. Catalina </a:t>
            </a:r>
            <a:r>
              <a:rPr lang="es-ES" sz="2800" b="1" cap="none" spc="0" dirty="0" err="1" smtClean="0">
                <a:ln w="11430"/>
                <a:solidFill>
                  <a:srgbClr val="003300"/>
                </a:solidFill>
                <a:effectLst>
                  <a:outerShdw blurRad="50800" dist="39000" dir="5460000" algn="tl">
                    <a:srgbClr val="000000">
                      <a:alpha val="38000"/>
                    </a:srgbClr>
                  </a:outerShdw>
                </a:effectLst>
              </a:rPr>
              <a:t>Daghero</a:t>
            </a:r>
            <a:r>
              <a:rPr lang="es-ES" sz="2800" b="1" cap="none" spc="0" dirty="0" smtClean="0">
                <a:ln w="11430"/>
                <a:solidFill>
                  <a:srgbClr val="003300"/>
                </a:solidFill>
                <a:effectLst>
                  <a:outerShdw blurRad="50800" dist="39000" dir="5460000" algn="tl">
                    <a:srgbClr val="000000">
                      <a:alpha val="38000"/>
                    </a:srgbClr>
                  </a:outerShdw>
                </a:effectLst>
              </a:rPr>
              <a:t> y después con M. Luisa </a:t>
            </a:r>
            <a:r>
              <a:rPr lang="es-ES" sz="2800" b="1" cap="none" spc="0" dirty="0" err="1" smtClean="0">
                <a:ln w="11430"/>
                <a:solidFill>
                  <a:srgbClr val="003300"/>
                </a:solidFill>
                <a:effectLst>
                  <a:outerShdw blurRad="50800" dist="39000" dir="5460000" algn="tl">
                    <a:srgbClr val="000000">
                      <a:alpha val="38000"/>
                    </a:srgbClr>
                  </a:outerShdw>
                </a:effectLst>
              </a:rPr>
              <a:t>Vaschetti</a:t>
            </a:r>
            <a:r>
              <a:rPr lang="es-ES" sz="2800" b="1" cap="none" spc="0" dirty="0" smtClean="0">
                <a:ln w="11430"/>
                <a:solidFill>
                  <a:srgbClr val="003300"/>
                </a:solidFill>
                <a:effectLst>
                  <a:outerShdw blurRad="50800" dist="39000" dir="5460000" algn="tl">
                    <a:srgbClr val="000000">
                      <a:alpha val="38000"/>
                    </a:srgbClr>
                  </a:outerShdw>
                </a:effectLst>
              </a:rPr>
              <a:t>.</a:t>
            </a:r>
          </a:p>
          <a:p>
            <a:r>
              <a:rPr lang="es-ES" sz="2800" b="1" cap="none" spc="0" dirty="0" smtClean="0">
                <a:ln w="11430"/>
                <a:solidFill>
                  <a:srgbClr val="003300"/>
                </a:solidFill>
                <a:effectLst>
                  <a:outerShdw blurRad="50800" dist="39000" dir="5460000" algn="tl">
                    <a:srgbClr val="000000">
                      <a:alpha val="38000"/>
                    </a:srgbClr>
                  </a:outerShdw>
                </a:effectLst>
              </a:rPr>
              <a:t>Este servicio lo prestó por 60 años.</a:t>
            </a:r>
            <a:endParaRPr lang="es-ES" sz="2800" b="1" cap="none" spc="0" dirty="0">
              <a:ln w="11430"/>
              <a:solidFill>
                <a:srgbClr val="00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5199207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02753" y="260648"/>
            <a:ext cx="6778074"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E</a:t>
            </a:r>
            <a:r>
              <a:rPr lang="es-ES" sz="4400" b="1" cap="none" spc="0" dirty="0" smtClean="0">
                <a:ln w="11430"/>
                <a:solidFill>
                  <a:srgbClr val="003300"/>
                </a:solidFill>
                <a:effectLst>
                  <a:outerShdw blurRad="50800" dist="39000" dir="5460000" algn="tl">
                    <a:srgbClr val="000000">
                      <a:alpha val="38000"/>
                    </a:srgbClr>
                  </a:outerShdw>
                </a:effectLst>
              </a:rPr>
              <a:t>n</a:t>
            </a:r>
            <a:r>
              <a:rPr lang="es-ES" sz="5400" b="1" cap="none" spc="0" dirty="0" smtClean="0">
                <a:ln w="11430"/>
                <a:solidFill>
                  <a:srgbClr val="003300"/>
                </a:solidFill>
                <a:effectLst>
                  <a:outerShdw blurRad="50800" dist="39000" dir="5460000" algn="tl">
                    <a:srgbClr val="000000">
                      <a:alpha val="38000"/>
                    </a:srgbClr>
                  </a:outerShdw>
                </a:effectLst>
              </a:rPr>
              <a:t> </a:t>
            </a:r>
            <a:r>
              <a:rPr lang="es-ES" sz="4400" b="1" cap="none" spc="0" dirty="0" smtClean="0">
                <a:ln w="11430"/>
                <a:solidFill>
                  <a:srgbClr val="003300"/>
                </a:solidFill>
                <a:effectLst>
                  <a:outerShdw blurRad="50800" dist="39000" dir="5460000" algn="tl">
                    <a:srgbClr val="000000">
                      <a:alpha val="38000"/>
                    </a:srgbClr>
                  </a:outerShdw>
                </a:effectLst>
              </a:rPr>
              <a:t>la escuela de la </a:t>
            </a:r>
            <a:r>
              <a:rPr lang="es-ES" sz="6600" b="1" cap="none" spc="0" dirty="0" smtClean="0">
                <a:ln w="11430"/>
                <a:solidFill>
                  <a:srgbClr val="003300"/>
                </a:solidFill>
                <a:effectLst>
                  <a:outerShdw blurRad="50800" dist="39000" dir="5460000" algn="tl">
                    <a:srgbClr val="000000">
                      <a:alpha val="38000"/>
                    </a:srgbClr>
                  </a:outerShdw>
                </a:effectLst>
              </a:rPr>
              <a:t>M</a:t>
            </a:r>
            <a:r>
              <a:rPr lang="es-ES" sz="4400" b="1" cap="none" spc="0" dirty="0" smtClean="0">
                <a:ln w="11430"/>
                <a:solidFill>
                  <a:srgbClr val="003300"/>
                </a:solidFill>
                <a:effectLst>
                  <a:outerShdw blurRad="50800" dist="39000" dir="5460000" algn="tl">
                    <a:srgbClr val="000000">
                      <a:alpha val="38000"/>
                    </a:srgbClr>
                  </a:outerShdw>
                </a:effectLst>
              </a:rPr>
              <a:t>adre</a:t>
            </a:r>
            <a:endParaRPr lang="es-ES" sz="4400" b="1" cap="none" spc="0" dirty="0">
              <a:ln w="11430"/>
              <a:solidFill>
                <a:srgbClr val="003300"/>
              </a:solidFill>
              <a:effectLst>
                <a:outerShdw blurRad="50800" dist="39000" dir="5460000" algn="tl">
                  <a:srgbClr val="000000">
                    <a:alpha val="38000"/>
                  </a:srgbClr>
                </a:outerShdw>
              </a:effectLst>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504424"/>
            <a:ext cx="5256584" cy="3521912"/>
          </a:xfrm>
          <a:prstGeom prst="snip2DiagRect">
            <a:avLst>
              <a:gd name="adj1" fmla="val 25215"/>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295279" y="5301208"/>
            <a:ext cx="8615703"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Con su extrema docilidad para dejarse orientar, penetró en el corazón del «Espíritu de Mornés» el que sabrá describir detalladamente. </a:t>
            </a:r>
            <a:endParaRPr lang="es-ES" sz="2800" b="1" cap="none" spc="0" dirty="0">
              <a:ln w="11430"/>
              <a:solidFill>
                <a:srgbClr val="00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227454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CEFF43"/>
            </a:gs>
          </a:gsLst>
          <a:lin ang="3600000" scaled="0"/>
          <a:tileRect/>
        </a:gradFill>
        <a:effectLst/>
      </p:bgPr>
    </p:bg>
    <p:spTree>
      <p:nvGrpSpPr>
        <p:cNvPr id="1" name=""/>
        <p:cNvGrpSpPr/>
        <p:nvPr/>
      </p:nvGrpSpPr>
      <p:grpSpPr>
        <a:xfrm>
          <a:off x="0" y="0"/>
          <a:ext cx="0" cy="0"/>
          <a:chOff x="0" y="0"/>
          <a:chExt cx="0" cy="0"/>
        </a:xfrm>
      </p:grpSpPr>
      <p:sp>
        <p:nvSpPr>
          <p:cNvPr id="2" name="1 Rectángulo"/>
          <p:cNvSpPr/>
          <p:nvPr/>
        </p:nvSpPr>
        <p:spPr>
          <a:xfrm>
            <a:off x="1237502" y="260648"/>
            <a:ext cx="6508577"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E</a:t>
            </a:r>
            <a:r>
              <a:rPr lang="es-ES" sz="4400" b="1" cap="none" spc="0" dirty="0" smtClean="0">
                <a:ln w="11430"/>
                <a:solidFill>
                  <a:srgbClr val="003300"/>
                </a:solidFill>
                <a:effectLst>
                  <a:outerShdw blurRad="50800" dist="39000" dir="5460000" algn="tl">
                    <a:srgbClr val="000000">
                      <a:alpha val="38000"/>
                    </a:srgbClr>
                  </a:outerShdw>
                </a:effectLst>
              </a:rPr>
              <a:t>n la escuela de la </a:t>
            </a:r>
            <a:r>
              <a:rPr lang="es-ES" sz="6600" b="1" cap="none" spc="0" dirty="0" smtClean="0">
                <a:ln w="11430"/>
                <a:solidFill>
                  <a:srgbClr val="003300"/>
                </a:solidFill>
                <a:effectLst>
                  <a:outerShdw blurRad="50800" dist="39000" dir="5460000" algn="tl">
                    <a:srgbClr val="000000">
                      <a:alpha val="38000"/>
                    </a:srgbClr>
                  </a:outerShdw>
                </a:effectLst>
              </a:rPr>
              <a:t>M</a:t>
            </a:r>
            <a:r>
              <a:rPr lang="es-ES" sz="4400" b="1" cap="none" spc="0" dirty="0" smtClean="0">
                <a:ln w="11430"/>
                <a:solidFill>
                  <a:srgbClr val="003300"/>
                </a:solidFill>
                <a:effectLst>
                  <a:outerShdw blurRad="50800" dist="39000" dir="5460000" algn="tl">
                    <a:srgbClr val="000000">
                      <a:alpha val="38000"/>
                    </a:srgbClr>
                  </a:outerShdw>
                </a:effectLst>
              </a:rPr>
              <a:t>adre</a:t>
            </a:r>
            <a:endParaRPr lang="es-ES" sz="4400" b="1" cap="none" spc="0" dirty="0">
              <a:ln w="11430"/>
              <a:solidFill>
                <a:srgbClr val="003300"/>
              </a:solidFill>
              <a:effectLst>
                <a:outerShdw blurRad="50800" dist="39000" dir="5460000" algn="tl">
                  <a:srgbClr val="000000">
                    <a:alpha val="38000"/>
                  </a:srgbClr>
                </a:outerShdw>
              </a:effectLst>
            </a:endParaRPr>
          </a:p>
        </p:txBody>
      </p:sp>
      <p:pic>
        <p:nvPicPr>
          <p:cNvPr id="7" name="6 Imagen"/>
          <p:cNvPicPr>
            <a:picLocks noChangeAspect="1"/>
          </p:cNvPicPr>
          <p:nvPr/>
        </p:nvPicPr>
        <p:blipFill rotWithShape="1">
          <a:blip r:embed="rId2">
            <a:extLst>
              <a:ext uri="{28A0092B-C50C-407E-A947-70E740481C1C}">
                <a14:useLocalDpi xmlns:a14="http://schemas.microsoft.com/office/drawing/2010/main" val="0"/>
              </a:ext>
            </a:extLst>
          </a:blip>
          <a:srcRect l="11832" r="10313"/>
          <a:stretch/>
        </p:blipFill>
        <p:spPr>
          <a:xfrm>
            <a:off x="-1" y="1617868"/>
            <a:ext cx="3001285" cy="2891251"/>
          </a:xfrm>
          <a:prstGeom prst="rect">
            <a:avLst/>
          </a:prstGeom>
        </p:spPr>
      </p:pic>
      <p:pic>
        <p:nvPicPr>
          <p:cNvPr id="8" name="7 Imagen"/>
          <p:cNvPicPr>
            <a:picLocks noChangeAspect="1"/>
          </p:cNvPicPr>
          <p:nvPr/>
        </p:nvPicPr>
        <p:blipFill rotWithShape="1">
          <a:blip r:embed="rId3">
            <a:extLst>
              <a:ext uri="{28A0092B-C50C-407E-A947-70E740481C1C}">
                <a14:useLocalDpi xmlns:a14="http://schemas.microsoft.com/office/drawing/2010/main" val="0"/>
              </a:ext>
            </a:extLst>
          </a:blip>
          <a:srcRect l="26461" t="14198" r="8115" b="8626"/>
          <a:stretch/>
        </p:blipFill>
        <p:spPr>
          <a:xfrm>
            <a:off x="6220387" y="1556792"/>
            <a:ext cx="2924914" cy="2952327"/>
          </a:xfrm>
          <a:prstGeom prst="rect">
            <a:avLst/>
          </a:prstGeo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890" y="1556791"/>
            <a:ext cx="3401298" cy="2952327"/>
          </a:xfrm>
          <a:prstGeom prst="rect">
            <a:avLst/>
          </a:prstGeom>
        </p:spPr>
      </p:pic>
      <p:sp>
        <p:nvSpPr>
          <p:cNvPr id="10" name="9 Rectángulo"/>
          <p:cNvSpPr/>
          <p:nvPr/>
        </p:nvSpPr>
        <p:spPr>
          <a:xfrm>
            <a:off x="179512" y="4941168"/>
            <a:ext cx="8712968"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«Humildad mortificación y obediencia», se lee en su vida, eran las virtudes que florecían en Mornés las que serán siempre, para Sor Enriqueta, la forma ideal del Espíritu Religioso del Instituto.</a:t>
            </a:r>
            <a:endParaRPr lang="es-ES" sz="2800" b="1" cap="none" spc="0" dirty="0">
              <a:ln w="11430"/>
              <a:solidFill>
                <a:srgbClr val="00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5477480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4">
                <a:lumMod val="40000"/>
                <a:lumOff val="60000"/>
              </a:schemeClr>
            </a:gs>
            <a:gs pos="49000">
              <a:srgbClr val="FCE0C8"/>
            </a:gs>
            <a:gs pos="100000">
              <a:srgbClr val="D3FF57"/>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3 Rectángulo"/>
          <p:cNvSpPr/>
          <p:nvPr/>
        </p:nvSpPr>
        <p:spPr>
          <a:xfrm>
            <a:off x="1175044" y="-20706"/>
            <a:ext cx="6793911"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E</a:t>
            </a:r>
            <a:r>
              <a:rPr lang="es-ES" sz="4400" b="1" cap="none" spc="0" dirty="0" smtClean="0">
                <a:ln w="11430"/>
                <a:solidFill>
                  <a:srgbClr val="003300"/>
                </a:solidFill>
                <a:effectLst>
                  <a:outerShdw blurRad="50800" dist="39000" dir="5460000" algn="tl">
                    <a:srgbClr val="000000">
                      <a:alpha val="38000"/>
                    </a:srgbClr>
                  </a:outerShdw>
                </a:effectLst>
              </a:rPr>
              <a:t>n la escuela </a:t>
            </a:r>
            <a:r>
              <a:rPr lang="es-ES" sz="5400" b="1" cap="none" spc="0" dirty="0" smtClean="0">
                <a:ln w="11430"/>
                <a:solidFill>
                  <a:srgbClr val="003300"/>
                </a:solidFill>
                <a:effectLst>
                  <a:outerShdw blurRad="50800" dist="39000" dir="5460000" algn="tl">
                    <a:srgbClr val="000000">
                      <a:alpha val="38000"/>
                    </a:srgbClr>
                  </a:outerShdw>
                </a:effectLst>
              </a:rPr>
              <a:t>de la </a:t>
            </a:r>
            <a:r>
              <a:rPr lang="es-ES" sz="6600" b="1" cap="none" spc="0" dirty="0" smtClean="0">
                <a:ln w="11430"/>
                <a:solidFill>
                  <a:srgbClr val="003300"/>
                </a:solidFill>
                <a:effectLst>
                  <a:outerShdw blurRad="50800" dist="39000" dir="5460000" algn="tl">
                    <a:srgbClr val="000000">
                      <a:alpha val="38000"/>
                    </a:srgbClr>
                  </a:outerShdw>
                </a:effectLst>
              </a:rPr>
              <a:t>M</a:t>
            </a:r>
            <a:r>
              <a:rPr lang="es-ES" sz="4400" b="1" cap="none" spc="0" dirty="0" smtClean="0">
                <a:ln w="11430"/>
                <a:solidFill>
                  <a:srgbClr val="003300"/>
                </a:solidFill>
                <a:effectLst>
                  <a:outerShdw blurRad="50800" dist="39000" dir="5460000" algn="tl">
                    <a:srgbClr val="000000">
                      <a:alpha val="38000"/>
                    </a:srgbClr>
                  </a:outerShdw>
                </a:effectLst>
              </a:rPr>
              <a:t>adre</a:t>
            </a:r>
            <a:endParaRPr lang="es-ES" sz="4400" b="1" cap="none" spc="0" dirty="0">
              <a:ln w="11430"/>
              <a:solidFill>
                <a:srgbClr val="003300"/>
              </a:solidFill>
              <a:effectLst>
                <a:outerShdw blurRad="50800" dist="39000" dir="5460000" algn="tl">
                  <a:srgbClr val="000000">
                    <a:alpha val="38000"/>
                  </a:srgbClr>
                </a:outerShdw>
              </a:effectLst>
            </a:endParaRPr>
          </a:p>
        </p:txBody>
      </p:sp>
      <p:sp>
        <p:nvSpPr>
          <p:cNvPr id="10" name="9 Rectángulo"/>
          <p:cNvSpPr/>
          <p:nvPr/>
        </p:nvSpPr>
        <p:spPr>
          <a:xfrm>
            <a:off x="179512" y="4712980"/>
            <a:ext cx="8712968"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Una intervención de M. M. en la vida de Sor Enriqueta fue algo más que oportuna y urgente porque la excesiva    </a:t>
            </a:r>
            <a:br>
              <a:rPr lang="es-ES" sz="2800" b="1" cap="none" spc="0" dirty="0" smtClean="0">
                <a:ln w="11430"/>
                <a:solidFill>
                  <a:srgbClr val="003300"/>
                </a:solidFill>
                <a:effectLst>
                  <a:outerShdw blurRad="50800" dist="39000" dir="5460000" algn="tl">
                    <a:srgbClr val="000000">
                      <a:alpha val="38000"/>
                    </a:srgbClr>
                  </a:outerShdw>
                </a:effectLst>
              </a:rPr>
            </a:br>
            <a:r>
              <a:rPr lang="es-ES" sz="2800" b="1" cap="none" spc="0" dirty="0" smtClean="0">
                <a:ln w="11430"/>
                <a:solidFill>
                  <a:srgbClr val="003300"/>
                </a:solidFill>
                <a:effectLst>
                  <a:outerShdw blurRad="50800" dist="39000" dir="5460000" algn="tl">
                    <a:srgbClr val="000000">
                      <a:alpha val="38000"/>
                    </a:srgbClr>
                  </a:outerShdw>
                </a:effectLst>
              </a:rPr>
              <a:t>confianza en sus propias fuerzas en el campo apostólico, había generado desaliento y depresión.</a:t>
            </a:r>
            <a:endParaRPr lang="es-ES" sz="2800" b="1" cap="none" spc="0" dirty="0">
              <a:ln w="11430"/>
              <a:solidFill>
                <a:srgbClr val="003300"/>
              </a:solidFill>
              <a:effectLst>
                <a:outerShdw blurRad="50800" dist="39000" dir="5460000" algn="tl">
                  <a:srgbClr val="000000">
                    <a:alpha val="38000"/>
                  </a:srgbClr>
                </a:outerShdw>
              </a:effectLst>
            </a:endParaRPr>
          </a:p>
        </p:txBody>
      </p:sp>
      <p:pic>
        <p:nvPicPr>
          <p:cNvPr id="13" name="1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845592"/>
            <a:ext cx="6960902" cy="3915506"/>
          </a:xfrm>
          <a:prstGeom prst="rect">
            <a:avLst/>
          </a:prstGeom>
        </p:spPr>
      </p:pic>
    </p:spTree>
    <p:extLst>
      <p:ext uri="{BB962C8B-B14F-4D97-AF65-F5344CB8AC3E}">
        <p14:creationId xmlns:p14="http://schemas.microsoft.com/office/powerpoint/2010/main" val="362132272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4">
                <a:lumMod val="40000"/>
                <a:lumOff val="60000"/>
              </a:schemeClr>
            </a:gs>
            <a:gs pos="49000">
              <a:srgbClr val="FCE0C8"/>
            </a:gs>
            <a:gs pos="100000">
              <a:srgbClr val="CEFF43"/>
            </a:gs>
          </a:gsLst>
          <a:lin ang="4200000" scaled="0"/>
          <a:tileRect/>
        </a:gradFill>
        <a:effectLst/>
      </p:bgPr>
    </p:bg>
    <p:spTree>
      <p:nvGrpSpPr>
        <p:cNvPr id="1" name=""/>
        <p:cNvGrpSpPr/>
        <p:nvPr/>
      </p:nvGrpSpPr>
      <p:grpSpPr>
        <a:xfrm>
          <a:off x="0" y="0"/>
          <a:ext cx="0" cy="0"/>
          <a:chOff x="0" y="0"/>
          <a:chExt cx="0" cy="0"/>
        </a:xfrm>
      </p:grpSpPr>
      <p:pic>
        <p:nvPicPr>
          <p:cNvPr id="1026" name="Picture 2" descr="G:\Mis imágenes\Salesianas\Primeras Hnas FMA\ENRIQUETA SORB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32" y="0"/>
            <a:ext cx="438300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572000" y="260648"/>
            <a:ext cx="4304077"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003300"/>
                </a:solidFill>
                <a:effectLst>
                  <a:outerShdw blurRad="50800" dist="39000" dir="5460000" algn="tl">
                    <a:srgbClr val="000000">
                      <a:alpha val="38000"/>
                    </a:srgbClr>
                  </a:outerShdw>
                </a:effectLst>
              </a:rPr>
              <a:t>E</a:t>
            </a:r>
            <a:r>
              <a:rPr lang="es-ES" sz="4400" b="1" cap="none" spc="0" dirty="0" smtClean="0">
                <a:ln w="11430"/>
                <a:solidFill>
                  <a:srgbClr val="003300"/>
                </a:solidFill>
                <a:effectLst>
                  <a:outerShdw blurRad="50800" dist="39000" dir="5460000" algn="tl">
                    <a:srgbClr val="000000">
                      <a:alpha val="38000"/>
                    </a:srgbClr>
                  </a:outerShdw>
                </a:effectLst>
              </a:rPr>
              <a:t>n la escuela de la </a:t>
            </a:r>
            <a:r>
              <a:rPr lang="es-ES" sz="6600" b="1" cap="none" spc="0" dirty="0" smtClean="0">
                <a:ln w="11430"/>
                <a:solidFill>
                  <a:srgbClr val="003300"/>
                </a:solidFill>
                <a:effectLst>
                  <a:outerShdw blurRad="50800" dist="39000" dir="5460000" algn="tl">
                    <a:srgbClr val="000000">
                      <a:alpha val="38000"/>
                    </a:srgbClr>
                  </a:outerShdw>
                </a:effectLst>
              </a:rPr>
              <a:t>M</a:t>
            </a:r>
            <a:r>
              <a:rPr lang="es-ES" sz="4400" b="1" cap="none" spc="0" dirty="0" smtClean="0">
                <a:ln w="11430"/>
                <a:solidFill>
                  <a:srgbClr val="003300"/>
                </a:solidFill>
                <a:effectLst>
                  <a:outerShdw blurRad="50800" dist="39000" dir="5460000" algn="tl">
                    <a:srgbClr val="000000">
                      <a:alpha val="38000"/>
                    </a:srgbClr>
                  </a:outerShdw>
                </a:effectLst>
              </a:rPr>
              <a:t>adre</a:t>
            </a:r>
            <a:endParaRPr lang="es-ES" sz="4400" b="1" cap="none" spc="0" dirty="0">
              <a:ln w="11430"/>
              <a:solidFill>
                <a:srgbClr val="003300"/>
              </a:solidFill>
              <a:effectLst>
                <a:outerShdw blurRad="50800" dist="39000" dir="5460000" algn="tl">
                  <a:srgbClr val="000000">
                    <a:alpha val="38000"/>
                  </a:srgbClr>
                </a:outerShdw>
              </a:effectLst>
            </a:endParaRPr>
          </a:p>
        </p:txBody>
      </p:sp>
      <p:sp>
        <p:nvSpPr>
          <p:cNvPr id="2" name="1 Rectángulo"/>
          <p:cNvSpPr/>
          <p:nvPr/>
        </p:nvSpPr>
        <p:spPr>
          <a:xfrm>
            <a:off x="4516395" y="2422923"/>
            <a:ext cx="4520101" cy="39703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800" b="1" cap="none" spc="0" dirty="0" smtClean="0">
                <a:ln w="11430"/>
                <a:solidFill>
                  <a:srgbClr val="003300"/>
                </a:solidFill>
                <a:effectLst>
                  <a:outerShdw blurRad="50800" dist="39000" dir="5460000" algn="tl">
                    <a:srgbClr val="000000">
                      <a:alpha val="38000"/>
                    </a:srgbClr>
                  </a:outerShdw>
                </a:effectLst>
              </a:rPr>
              <a:t>Las intervenciones de M. M no eran para sofocar el crecimiento de la persona o las cualidades personales, sino para hacerle la guerra  a lo que podemos llamar «el ídolo del protagonismo» sea en la vida espiritual o apostólica.</a:t>
            </a:r>
            <a:endParaRPr lang="es-ES" sz="2800" b="1" cap="none" spc="0" dirty="0">
              <a:ln w="11430"/>
              <a:solidFill>
                <a:srgbClr val="00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945741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1057</Words>
  <Application>Microsoft Office PowerPoint</Application>
  <PresentationFormat>Presentación en pantalla (4:3)</PresentationFormat>
  <Paragraphs>81</Paragraphs>
  <Slides>21</Slides>
  <Notes>1</Notes>
  <HiddenSlides>0</HiddenSlides>
  <MMClips>2</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50</cp:revision>
  <dcterms:created xsi:type="dcterms:W3CDTF">2012-05-29T20:44:36Z</dcterms:created>
  <dcterms:modified xsi:type="dcterms:W3CDTF">2012-06-18T11:52:40Z</dcterms:modified>
</cp:coreProperties>
</file>