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7" r:id="rId3"/>
    <p:sldId id="260" r:id="rId4"/>
    <p:sldId id="261" r:id="rId5"/>
    <p:sldId id="262" r:id="rId6"/>
    <p:sldId id="263"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400"/>
    <a:srgbClr val="009900"/>
    <a:srgbClr val="0D0DB3"/>
    <a:srgbClr val="889509"/>
    <a:srgbClr val="FD791F"/>
    <a:srgbClr val="74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4660"/>
  </p:normalViewPr>
  <p:slideViewPr>
    <p:cSldViewPr>
      <p:cViewPr>
        <p:scale>
          <a:sx n="50" d="100"/>
          <a:sy n="50" d="100"/>
        </p:scale>
        <p:origin x="-1956"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210BF2D9-BFAD-48E2-89E9-8AB503FBD44C}" type="datetimeFigureOut">
              <a:rPr lang="es-CO" smtClean="0"/>
              <a:pPr/>
              <a:t>19/11/2013</a:t>
            </a:fld>
            <a:endParaRPr lang="es-CO"/>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CO"/>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BFEEB11F-5849-44B1-99B1-134B4A202EC1}" type="slidenum">
              <a:rPr lang="es-CO" smtClean="0"/>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10BF2D9-BFAD-48E2-89E9-8AB503FBD44C}" type="datetimeFigureOut">
              <a:rPr lang="es-CO" smtClean="0"/>
              <a:pPr/>
              <a:t>19/11/2013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FEEB11F-5849-44B1-99B1-134B4A202EC1}"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10BF2D9-BFAD-48E2-89E9-8AB503FBD44C}" type="datetimeFigureOut">
              <a:rPr lang="es-CO" smtClean="0"/>
              <a:pPr/>
              <a:t>19/11/2013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FEEB11F-5849-44B1-99B1-134B4A202EC1}"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210BF2D9-BFAD-48E2-89E9-8AB503FBD44C}" type="datetimeFigureOut">
              <a:rPr lang="es-CO" smtClean="0"/>
              <a:pPr/>
              <a:t>19/11/2013</a:t>
            </a:fld>
            <a:endParaRPr lang="es-CO"/>
          </a:p>
        </p:txBody>
      </p:sp>
      <p:sp>
        <p:nvSpPr>
          <p:cNvPr id="9" name="8 Marcador de número de diapositiva"/>
          <p:cNvSpPr>
            <a:spLocks noGrp="1"/>
          </p:cNvSpPr>
          <p:nvPr>
            <p:ph type="sldNum" sz="quarter" idx="15"/>
          </p:nvPr>
        </p:nvSpPr>
        <p:spPr/>
        <p:txBody>
          <a:bodyPr rtlCol="0"/>
          <a:lstStyle/>
          <a:p>
            <a:fld id="{BFEEB11F-5849-44B1-99B1-134B4A202EC1}" type="slidenum">
              <a:rPr lang="es-CO" smtClean="0"/>
              <a:pPr/>
              <a:t>‹Nº›</a:t>
            </a:fld>
            <a:endParaRPr lang="es-CO"/>
          </a:p>
        </p:txBody>
      </p:sp>
      <p:sp>
        <p:nvSpPr>
          <p:cNvPr id="10" name="9 Marcador de pie de página"/>
          <p:cNvSpPr>
            <a:spLocks noGrp="1"/>
          </p:cNvSpPr>
          <p:nvPr>
            <p:ph type="ftr" sz="quarter" idx="16"/>
          </p:nvPr>
        </p:nvSpPr>
        <p:spPr/>
        <p:txBody>
          <a:bodyPr rtlCol="0"/>
          <a:lstStyle/>
          <a:p>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210BF2D9-BFAD-48E2-89E9-8AB503FBD44C}" type="datetimeFigureOut">
              <a:rPr lang="es-CO" smtClean="0"/>
              <a:pPr/>
              <a:t>19/11/2013</a:t>
            </a:fld>
            <a:endParaRPr lang="es-CO"/>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CO"/>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BFEEB11F-5849-44B1-99B1-134B4A202EC1}"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210BF2D9-BFAD-48E2-89E9-8AB503FBD44C}" type="datetimeFigureOut">
              <a:rPr lang="es-CO" smtClean="0"/>
              <a:pPr/>
              <a:t>19/11/2013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FEEB11F-5849-44B1-99B1-134B4A202EC1}" type="slidenum">
              <a:rPr lang="es-CO" smtClean="0"/>
              <a:pPr/>
              <a:t>‹Nº›</a:t>
            </a:fld>
            <a:endParaRPr lang="es-CO"/>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210BF2D9-BFAD-48E2-89E9-8AB503FBD44C}" type="datetimeFigureOut">
              <a:rPr lang="es-CO" smtClean="0"/>
              <a:pPr/>
              <a:t>19/11/2013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FEEB11F-5849-44B1-99B1-134B4A202EC1}" type="slidenum">
              <a:rPr lang="es-CO" smtClean="0"/>
              <a:pPr/>
              <a:t>‹Nº›</a:t>
            </a:fld>
            <a:endParaRPr lang="es-CO"/>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210BF2D9-BFAD-48E2-89E9-8AB503FBD44C}" type="datetimeFigureOut">
              <a:rPr lang="es-CO" smtClean="0"/>
              <a:pPr/>
              <a:t>19/11/2013</a:t>
            </a:fld>
            <a:endParaRPr lang="es-CO"/>
          </a:p>
        </p:txBody>
      </p:sp>
      <p:sp>
        <p:nvSpPr>
          <p:cNvPr id="7" name="6 Marcador de número de diapositiva"/>
          <p:cNvSpPr>
            <a:spLocks noGrp="1"/>
          </p:cNvSpPr>
          <p:nvPr>
            <p:ph type="sldNum" sz="quarter" idx="11"/>
          </p:nvPr>
        </p:nvSpPr>
        <p:spPr/>
        <p:txBody>
          <a:bodyPr rtlCol="0"/>
          <a:lstStyle/>
          <a:p>
            <a:fld id="{BFEEB11F-5849-44B1-99B1-134B4A202EC1}" type="slidenum">
              <a:rPr lang="es-CO" smtClean="0"/>
              <a:pPr/>
              <a:t>‹Nº›</a:t>
            </a:fld>
            <a:endParaRPr lang="es-CO"/>
          </a:p>
        </p:txBody>
      </p:sp>
      <p:sp>
        <p:nvSpPr>
          <p:cNvPr id="8" name="7 Marcador de pie de página"/>
          <p:cNvSpPr>
            <a:spLocks noGrp="1"/>
          </p:cNvSpPr>
          <p:nvPr>
            <p:ph type="ftr" sz="quarter" idx="12"/>
          </p:nvPr>
        </p:nvSpPr>
        <p:spPr/>
        <p:txBody>
          <a:bodyPr rtlCol="0"/>
          <a:lstStyle/>
          <a:p>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10BF2D9-BFAD-48E2-89E9-8AB503FBD44C}" type="datetimeFigureOut">
              <a:rPr lang="es-CO" smtClean="0"/>
              <a:pPr/>
              <a:t>19/11/2013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FEEB11F-5849-44B1-99B1-134B4A202EC1}"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210BF2D9-BFAD-48E2-89E9-8AB503FBD44C}" type="datetimeFigureOut">
              <a:rPr lang="es-CO" smtClean="0"/>
              <a:pPr/>
              <a:t>19/11/2013</a:t>
            </a:fld>
            <a:endParaRPr lang="es-CO"/>
          </a:p>
        </p:txBody>
      </p:sp>
      <p:sp>
        <p:nvSpPr>
          <p:cNvPr id="22" name="21 Marcador de número de diapositiva"/>
          <p:cNvSpPr>
            <a:spLocks noGrp="1"/>
          </p:cNvSpPr>
          <p:nvPr>
            <p:ph type="sldNum" sz="quarter" idx="15"/>
          </p:nvPr>
        </p:nvSpPr>
        <p:spPr/>
        <p:txBody>
          <a:bodyPr rtlCol="0"/>
          <a:lstStyle/>
          <a:p>
            <a:fld id="{BFEEB11F-5849-44B1-99B1-134B4A202EC1}" type="slidenum">
              <a:rPr lang="es-CO" smtClean="0"/>
              <a:pPr/>
              <a:t>‹Nº›</a:t>
            </a:fld>
            <a:endParaRPr lang="es-CO"/>
          </a:p>
        </p:txBody>
      </p:sp>
      <p:sp>
        <p:nvSpPr>
          <p:cNvPr id="23" name="22 Marcador de pie de página"/>
          <p:cNvSpPr>
            <a:spLocks noGrp="1"/>
          </p:cNvSpPr>
          <p:nvPr>
            <p:ph type="ftr" sz="quarter" idx="16"/>
          </p:nvPr>
        </p:nvSpPr>
        <p:spPr/>
        <p:txBody>
          <a:bodyPr rtlCol="0"/>
          <a:lstStyle/>
          <a:p>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210BF2D9-BFAD-48E2-89E9-8AB503FBD44C}" type="datetimeFigureOut">
              <a:rPr lang="es-CO" smtClean="0"/>
              <a:pPr/>
              <a:t>19/11/2013</a:t>
            </a:fld>
            <a:endParaRPr lang="es-CO"/>
          </a:p>
        </p:txBody>
      </p:sp>
      <p:sp>
        <p:nvSpPr>
          <p:cNvPr id="18" name="17 Marcador de número de diapositiva"/>
          <p:cNvSpPr>
            <a:spLocks noGrp="1"/>
          </p:cNvSpPr>
          <p:nvPr>
            <p:ph type="sldNum" sz="quarter" idx="11"/>
          </p:nvPr>
        </p:nvSpPr>
        <p:spPr/>
        <p:txBody>
          <a:bodyPr rtlCol="0"/>
          <a:lstStyle/>
          <a:p>
            <a:fld id="{BFEEB11F-5849-44B1-99B1-134B4A202EC1}" type="slidenum">
              <a:rPr lang="es-CO" smtClean="0"/>
              <a:pPr/>
              <a:t>‹Nº›</a:t>
            </a:fld>
            <a:endParaRPr lang="es-CO"/>
          </a:p>
        </p:txBody>
      </p:sp>
      <p:sp>
        <p:nvSpPr>
          <p:cNvPr id="21" name="20 Marcador de pie de página"/>
          <p:cNvSpPr>
            <a:spLocks noGrp="1"/>
          </p:cNvSpPr>
          <p:nvPr>
            <p:ph type="ftr" sz="quarter" idx="12"/>
          </p:nvPr>
        </p:nvSpPr>
        <p:spPr/>
        <p:txBody>
          <a:bodyPr rtlCol="0"/>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10BF2D9-BFAD-48E2-89E9-8AB503FBD44C}" type="datetimeFigureOut">
              <a:rPr lang="es-CO" smtClean="0"/>
              <a:pPr/>
              <a:t>19/11/2013</a:t>
            </a:fld>
            <a:endParaRPr lang="es-CO"/>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CO"/>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FEEB11F-5849-44B1-99B1-134B4A202EC1}"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46600"/>
        </a:solidFill>
        <a:effectLst/>
      </p:bgPr>
    </p:bg>
    <p:spTree>
      <p:nvGrpSpPr>
        <p:cNvPr id="1" name=""/>
        <p:cNvGrpSpPr/>
        <p:nvPr/>
      </p:nvGrpSpPr>
      <p:grpSpPr>
        <a:xfrm>
          <a:off x="0" y="0"/>
          <a:ext cx="0" cy="0"/>
          <a:chOff x="0" y="0"/>
          <a:chExt cx="0" cy="0"/>
        </a:xfrm>
      </p:grpSpPr>
      <p:sp>
        <p:nvSpPr>
          <p:cNvPr id="4" name="3 Elipse"/>
          <p:cNvSpPr/>
          <p:nvPr/>
        </p:nvSpPr>
        <p:spPr>
          <a:xfrm>
            <a:off x="642910" y="4714884"/>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1571604" y="4929198"/>
            <a:ext cx="714380" cy="642942"/>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1571604" y="5715016"/>
            <a:ext cx="357190" cy="357190"/>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071538" y="550070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1142976" y="2571744"/>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428596" y="307181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1000100" y="6215082"/>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1857356" y="628652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928662" y="228599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285720" y="264318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1171548" y="164305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285720" y="714356"/>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19 Elipse"/>
          <p:cNvSpPr/>
          <p:nvPr/>
        </p:nvSpPr>
        <p:spPr>
          <a:xfrm>
            <a:off x="714348" y="214290"/>
            <a:ext cx="285752" cy="285752"/>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20 Elipse"/>
          <p:cNvSpPr/>
          <p:nvPr/>
        </p:nvSpPr>
        <p:spPr>
          <a:xfrm>
            <a:off x="1214414" y="500042"/>
            <a:ext cx="285752" cy="285752"/>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2" name="21 Elipse"/>
          <p:cNvSpPr/>
          <p:nvPr/>
        </p:nvSpPr>
        <p:spPr>
          <a:xfrm>
            <a:off x="571472" y="92867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22 Imagen" descr="rec.jpg"/>
          <p:cNvPicPr>
            <a:picLocks noChangeAspect="1"/>
          </p:cNvPicPr>
          <p:nvPr/>
        </p:nvPicPr>
        <p:blipFill>
          <a:blip r:embed="rId2"/>
          <a:srcRect l="12903"/>
          <a:stretch>
            <a:fillRect/>
          </a:stretch>
        </p:blipFill>
        <p:spPr>
          <a:xfrm>
            <a:off x="-142908" y="2529915"/>
            <a:ext cx="2428860" cy="2488386"/>
          </a:xfrm>
          <a:prstGeom prst="ellipse">
            <a:avLst/>
          </a:prstGeom>
          <a:ln>
            <a:noFill/>
          </a:ln>
          <a:effectLst>
            <a:softEdge rad="112500"/>
          </a:effectLst>
        </p:spPr>
      </p:pic>
      <p:sp>
        <p:nvSpPr>
          <p:cNvPr id="27" name="26 Elipse"/>
          <p:cNvSpPr/>
          <p:nvPr/>
        </p:nvSpPr>
        <p:spPr>
          <a:xfrm>
            <a:off x="571472" y="4786322"/>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27 Elipse"/>
          <p:cNvSpPr/>
          <p:nvPr/>
        </p:nvSpPr>
        <p:spPr>
          <a:xfrm>
            <a:off x="428596" y="5572140"/>
            <a:ext cx="285752" cy="285752"/>
          </a:xfrm>
          <a:prstGeom prst="ellipse">
            <a:avLst/>
          </a:prstGeom>
          <a:solidFill>
            <a:srgbClr val="0D0DB3">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9" name="28 Flecha derecha"/>
          <p:cNvSpPr/>
          <p:nvPr/>
        </p:nvSpPr>
        <p:spPr>
          <a:xfrm>
            <a:off x="1428728" y="2500306"/>
            <a:ext cx="1785950" cy="1214446"/>
          </a:xfrm>
          <a:prstGeom prst="rightArrow">
            <a:avLst/>
          </a:prstGeom>
          <a:solidFill>
            <a:srgbClr val="0D0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0" name="29 CuadroTexto"/>
          <p:cNvSpPr txBox="1"/>
          <p:nvPr/>
        </p:nvSpPr>
        <p:spPr>
          <a:xfrm>
            <a:off x="1428728" y="2928934"/>
            <a:ext cx="1714512" cy="369332"/>
          </a:xfrm>
          <a:prstGeom prst="rect">
            <a:avLst/>
          </a:prstGeom>
          <a:noFill/>
        </p:spPr>
        <p:txBody>
          <a:bodyPr wrap="square" rtlCol="0">
            <a:spAutoFit/>
          </a:bodyPr>
          <a:lstStyle/>
          <a:p>
            <a:r>
              <a:rPr lang="es-MX" dirty="0" smtClean="0">
                <a:solidFill>
                  <a:schemeClr val="bg1"/>
                </a:solidFill>
              </a:rPr>
              <a:t>¡Sed Santos!</a:t>
            </a:r>
            <a:endParaRPr lang="es-CO" dirty="0">
              <a:solidFill>
                <a:schemeClr val="bg1"/>
              </a:solidFill>
            </a:endParaRPr>
          </a:p>
        </p:txBody>
      </p:sp>
      <p:sp>
        <p:nvSpPr>
          <p:cNvPr id="31" name="30 Elipse"/>
          <p:cNvSpPr/>
          <p:nvPr/>
        </p:nvSpPr>
        <p:spPr>
          <a:xfrm>
            <a:off x="1857356" y="4500570"/>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5" name="24 Rectángulo redondeado"/>
          <p:cNvSpPr/>
          <p:nvPr/>
        </p:nvSpPr>
        <p:spPr>
          <a:xfrm>
            <a:off x="2214546" y="142852"/>
            <a:ext cx="6357982" cy="785818"/>
          </a:xfrm>
          <a:prstGeom prst="roundRect">
            <a:avLst/>
          </a:prstGeom>
          <a:solidFill>
            <a:srgbClr val="0D0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4" name="23 CuadroTexto"/>
          <p:cNvSpPr txBox="1"/>
          <p:nvPr/>
        </p:nvSpPr>
        <p:spPr>
          <a:xfrm>
            <a:off x="2428860" y="214290"/>
            <a:ext cx="6000792" cy="646331"/>
          </a:xfrm>
          <a:prstGeom prst="rect">
            <a:avLst/>
          </a:prstGeom>
          <a:noFill/>
        </p:spPr>
        <p:txBody>
          <a:bodyPr wrap="square" rtlCol="0">
            <a:spAutoFit/>
          </a:bodyPr>
          <a:lstStyle/>
          <a:p>
            <a:r>
              <a:rPr lang="es-MX" sz="2400" dirty="0" smtClean="0">
                <a:solidFill>
                  <a:schemeClr val="bg1"/>
                </a:solidFill>
                <a:latin typeface="Comic Sans MS" pitchFamily="66" charset="0"/>
              </a:rPr>
              <a:t>Queridos Salesianos</a:t>
            </a:r>
            <a:r>
              <a:rPr lang="es-MX" sz="3600" dirty="0" smtClean="0">
                <a:solidFill>
                  <a:schemeClr val="bg1"/>
                </a:solidFill>
                <a:latin typeface="Comic Sans MS" pitchFamily="66" charset="0"/>
              </a:rPr>
              <a:t>, ¡Sed Santos!</a:t>
            </a:r>
            <a:endParaRPr lang="es-CO" sz="3600" dirty="0">
              <a:solidFill>
                <a:schemeClr val="bg1"/>
              </a:solidFill>
              <a:latin typeface="Comic Sans MS" pitchFamily="66" charset="0"/>
            </a:endParaRPr>
          </a:p>
        </p:txBody>
      </p:sp>
      <p:sp>
        <p:nvSpPr>
          <p:cNvPr id="32" name="31 Documento"/>
          <p:cNvSpPr/>
          <p:nvPr/>
        </p:nvSpPr>
        <p:spPr>
          <a:xfrm rot="21098063">
            <a:off x="3141344" y="1229257"/>
            <a:ext cx="5500726" cy="5286412"/>
          </a:xfrm>
          <a:prstGeom prst="flowChartDocument">
            <a:avLst/>
          </a:prstGeom>
          <a:solidFill>
            <a:srgbClr val="0D0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3" name="32 CuadroTexto"/>
          <p:cNvSpPr txBox="1"/>
          <p:nvPr/>
        </p:nvSpPr>
        <p:spPr>
          <a:xfrm rot="21184007">
            <a:off x="3357554" y="1651236"/>
            <a:ext cx="4929222" cy="3539430"/>
          </a:xfrm>
          <a:prstGeom prst="rect">
            <a:avLst/>
          </a:prstGeom>
          <a:noFill/>
        </p:spPr>
        <p:txBody>
          <a:bodyPr wrap="square" rtlCol="0">
            <a:spAutoFit/>
          </a:bodyPr>
          <a:lstStyle/>
          <a:p>
            <a:pPr algn="ctr"/>
            <a:r>
              <a:rPr lang="es-MX" sz="2800" dirty="0" smtClean="0">
                <a:solidFill>
                  <a:schemeClr val="bg1"/>
                </a:solidFill>
                <a:latin typeface="Comic Sans MS" pitchFamily="66" charset="0"/>
              </a:rPr>
              <a:t>Esta ha sido mi carta inaugural como Rector Mayor. En ella invitaba a la Congregación a hacer de la vocación a la santidad programa de vida personal y propuesta educativo pastoral. </a:t>
            </a:r>
            <a:endParaRPr lang="es-CO" sz="2000" dirty="0"/>
          </a:p>
        </p:txBody>
      </p:sp>
      <p:pic>
        <p:nvPicPr>
          <p:cNvPr id="34" name="33 Imagen" descr="imagesCADJ7VA6.jpg"/>
          <p:cNvPicPr>
            <a:picLocks noChangeAspect="1"/>
          </p:cNvPicPr>
          <p:nvPr/>
        </p:nvPicPr>
        <p:blipFill>
          <a:blip r:embed="rId3"/>
          <a:stretch>
            <a:fillRect/>
          </a:stretch>
        </p:blipFill>
        <p:spPr>
          <a:xfrm>
            <a:off x="785786" y="0"/>
            <a:ext cx="1685925" cy="2714625"/>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 calcmode="lin" valueType="num">
                                      <p:cBhvr additive="base">
                                        <p:cTn id="7" dur="20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46600"/>
        </a:solidFill>
        <a:effectLst/>
      </p:bgPr>
    </p:bg>
    <p:spTree>
      <p:nvGrpSpPr>
        <p:cNvPr id="1" name=""/>
        <p:cNvGrpSpPr/>
        <p:nvPr/>
      </p:nvGrpSpPr>
      <p:grpSpPr>
        <a:xfrm>
          <a:off x="0" y="0"/>
          <a:ext cx="0" cy="0"/>
          <a:chOff x="0" y="0"/>
          <a:chExt cx="0" cy="0"/>
        </a:xfrm>
      </p:grpSpPr>
      <p:sp>
        <p:nvSpPr>
          <p:cNvPr id="4" name="3 Elipse"/>
          <p:cNvSpPr/>
          <p:nvPr/>
        </p:nvSpPr>
        <p:spPr>
          <a:xfrm>
            <a:off x="642910" y="4714884"/>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1571604" y="4929198"/>
            <a:ext cx="714380" cy="642942"/>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1571604" y="5715016"/>
            <a:ext cx="357190" cy="357190"/>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071538" y="550070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1142976" y="2571744"/>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428596" y="307181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1000100" y="6215082"/>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1857356" y="628652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928662" y="228599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285720" y="264318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1171548" y="164305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285720" y="714356"/>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19 Elipse"/>
          <p:cNvSpPr/>
          <p:nvPr/>
        </p:nvSpPr>
        <p:spPr>
          <a:xfrm>
            <a:off x="714348" y="214290"/>
            <a:ext cx="285752" cy="285752"/>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20 Elipse"/>
          <p:cNvSpPr/>
          <p:nvPr/>
        </p:nvSpPr>
        <p:spPr>
          <a:xfrm>
            <a:off x="1214414" y="500042"/>
            <a:ext cx="285752" cy="285752"/>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2" name="21 Elipse"/>
          <p:cNvSpPr/>
          <p:nvPr/>
        </p:nvSpPr>
        <p:spPr>
          <a:xfrm>
            <a:off x="571472" y="92867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22 Imagen" descr="rec.jpg"/>
          <p:cNvPicPr>
            <a:picLocks noChangeAspect="1"/>
          </p:cNvPicPr>
          <p:nvPr/>
        </p:nvPicPr>
        <p:blipFill>
          <a:blip r:embed="rId2"/>
          <a:srcRect l="12903"/>
          <a:stretch>
            <a:fillRect/>
          </a:stretch>
        </p:blipFill>
        <p:spPr>
          <a:xfrm>
            <a:off x="-142908" y="2529915"/>
            <a:ext cx="2428860" cy="2488386"/>
          </a:xfrm>
          <a:prstGeom prst="ellipse">
            <a:avLst/>
          </a:prstGeom>
          <a:ln>
            <a:noFill/>
          </a:ln>
          <a:effectLst>
            <a:softEdge rad="112500"/>
          </a:effectLst>
        </p:spPr>
      </p:pic>
      <p:pic>
        <p:nvPicPr>
          <p:cNvPr id="26" name="25 Imagen" descr="Imag.sales.png"/>
          <p:cNvPicPr>
            <a:picLocks noChangeAspect="1"/>
          </p:cNvPicPr>
          <p:nvPr/>
        </p:nvPicPr>
        <p:blipFill>
          <a:blip r:embed="rId3"/>
          <a:stretch>
            <a:fillRect/>
          </a:stretch>
        </p:blipFill>
        <p:spPr>
          <a:xfrm>
            <a:off x="500034" y="1000108"/>
            <a:ext cx="1892309" cy="1913335"/>
          </a:xfrm>
          <a:prstGeom prst="rect">
            <a:avLst/>
          </a:prstGeom>
        </p:spPr>
      </p:pic>
      <p:sp>
        <p:nvSpPr>
          <p:cNvPr id="27" name="26 Elipse"/>
          <p:cNvSpPr/>
          <p:nvPr/>
        </p:nvSpPr>
        <p:spPr>
          <a:xfrm>
            <a:off x="571472" y="4786322"/>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27 Elipse"/>
          <p:cNvSpPr/>
          <p:nvPr/>
        </p:nvSpPr>
        <p:spPr>
          <a:xfrm>
            <a:off x="428596" y="5572140"/>
            <a:ext cx="285752" cy="285752"/>
          </a:xfrm>
          <a:prstGeom prst="ellipse">
            <a:avLst/>
          </a:prstGeom>
          <a:solidFill>
            <a:srgbClr val="0D0DB3">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1" name="30 Elipse"/>
          <p:cNvSpPr/>
          <p:nvPr/>
        </p:nvSpPr>
        <p:spPr>
          <a:xfrm>
            <a:off x="1857356" y="4500570"/>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4" name="33 Rectángulo redondeado"/>
          <p:cNvSpPr/>
          <p:nvPr/>
        </p:nvSpPr>
        <p:spPr>
          <a:xfrm rot="16200000">
            <a:off x="4929191" y="-3000420"/>
            <a:ext cx="785816" cy="7072362"/>
          </a:xfrm>
          <a:prstGeom prst="roundRect">
            <a:avLst/>
          </a:prstGeom>
          <a:solidFill>
            <a:srgbClr val="0D0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5" name="34 CuadroTexto"/>
          <p:cNvSpPr txBox="1"/>
          <p:nvPr/>
        </p:nvSpPr>
        <p:spPr>
          <a:xfrm>
            <a:off x="1785918" y="252691"/>
            <a:ext cx="6786610" cy="461665"/>
          </a:xfrm>
          <a:prstGeom prst="rect">
            <a:avLst/>
          </a:prstGeom>
          <a:noFill/>
        </p:spPr>
        <p:txBody>
          <a:bodyPr wrap="square" rtlCol="0">
            <a:spAutoFit/>
          </a:bodyPr>
          <a:lstStyle/>
          <a:p>
            <a:pPr algn="ctr"/>
            <a:r>
              <a:rPr lang="es-MX" sz="2400" dirty="0" smtClean="0">
                <a:solidFill>
                  <a:schemeClr val="bg1"/>
                </a:solidFill>
                <a:latin typeface="Comic Sans MS" pitchFamily="66" charset="0"/>
              </a:rPr>
              <a:t>La Santidad como Programa de vida personal.</a:t>
            </a:r>
            <a:endParaRPr lang="es-CO" sz="2400" dirty="0"/>
          </a:p>
        </p:txBody>
      </p:sp>
      <p:sp>
        <p:nvSpPr>
          <p:cNvPr id="39" name="38 Documento"/>
          <p:cNvSpPr/>
          <p:nvPr/>
        </p:nvSpPr>
        <p:spPr>
          <a:xfrm rot="21098063">
            <a:off x="2842477" y="1107619"/>
            <a:ext cx="6061662" cy="5566920"/>
          </a:xfrm>
          <a:prstGeom prst="flowChartDocumen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8" name="37 CuadroTexto"/>
          <p:cNvSpPr txBox="1"/>
          <p:nvPr/>
        </p:nvSpPr>
        <p:spPr>
          <a:xfrm rot="21091419">
            <a:off x="2928926" y="1285860"/>
            <a:ext cx="5572164" cy="4832092"/>
          </a:xfrm>
          <a:prstGeom prst="rect">
            <a:avLst/>
          </a:prstGeom>
          <a:noFill/>
        </p:spPr>
        <p:txBody>
          <a:bodyPr wrap="square" rtlCol="0">
            <a:spAutoFit/>
          </a:bodyPr>
          <a:lstStyle/>
          <a:p>
            <a:pPr algn="ctr"/>
            <a:r>
              <a:rPr lang="es-MX" sz="2800" dirty="0" smtClean="0">
                <a:solidFill>
                  <a:schemeClr val="bg1"/>
                </a:solidFill>
                <a:latin typeface="Comic Sans MS" pitchFamily="66" charset="0"/>
              </a:rPr>
              <a:t>Si  leemos la primera carta circular de D. Bosco, encontramos diversas motivaciones para ser salesiano, siempre que no falte la motivación fundamental: Intentar SER SANTOS. Es decir, no se puede ir adelante sin tomar en serio la santidad como Proyecto de vida. </a:t>
            </a:r>
            <a:endParaRPr lang="es-CO" sz="2800" dirty="0" smtClean="0"/>
          </a:p>
          <a:p>
            <a:pPr algn="ctr"/>
            <a:endParaRPr lang="es-CO"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 calcmode="lin" valueType="num">
                                      <p:cBhvr additive="base">
                                        <p:cTn id="7" dur="20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46600"/>
        </a:solidFill>
        <a:effectLst/>
      </p:bgPr>
    </p:bg>
    <p:spTree>
      <p:nvGrpSpPr>
        <p:cNvPr id="1" name=""/>
        <p:cNvGrpSpPr/>
        <p:nvPr/>
      </p:nvGrpSpPr>
      <p:grpSpPr>
        <a:xfrm>
          <a:off x="0" y="0"/>
          <a:ext cx="0" cy="0"/>
          <a:chOff x="0" y="0"/>
          <a:chExt cx="0" cy="0"/>
        </a:xfrm>
      </p:grpSpPr>
      <p:sp>
        <p:nvSpPr>
          <p:cNvPr id="39" name="38 Documento"/>
          <p:cNvSpPr/>
          <p:nvPr/>
        </p:nvSpPr>
        <p:spPr>
          <a:xfrm rot="21098063">
            <a:off x="2709622" y="879742"/>
            <a:ext cx="6061662" cy="5566920"/>
          </a:xfrm>
          <a:prstGeom prst="flowChartDocument">
            <a:avLst/>
          </a:prstGeom>
          <a:solidFill>
            <a:srgbClr val="006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3 Elipse"/>
          <p:cNvSpPr/>
          <p:nvPr/>
        </p:nvSpPr>
        <p:spPr>
          <a:xfrm>
            <a:off x="642910" y="4714884"/>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1571604" y="4929198"/>
            <a:ext cx="714380" cy="642942"/>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1571604" y="5715016"/>
            <a:ext cx="357190" cy="357190"/>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071538" y="550070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1142976" y="2571744"/>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428596" y="307181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1000100" y="6215082"/>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1857356" y="628652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928662" y="228599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285720" y="264318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1171548" y="164305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285720" y="714356"/>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19 Elipse"/>
          <p:cNvSpPr/>
          <p:nvPr/>
        </p:nvSpPr>
        <p:spPr>
          <a:xfrm>
            <a:off x="714348" y="214290"/>
            <a:ext cx="285752" cy="285752"/>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20 Elipse"/>
          <p:cNvSpPr/>
          <p:nvPr/>
        </p:nvSpPr>
        <p:spPr>
          <a:xfrm>
            <a:off x="1214414" y="500042"/>
            <a:ext cx="285752" cy="285752"/>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2" name="21 Elipse"/>
          <p:cNvSpPr/>
          <p:nvPr/>
        </p:nvSpPr>
        <p:spPr>
          <a:xfrm>
            <a:off x="571472" y="92867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22 Imagen" descr="rec.jpg"/>
          <p:cNvPicPr>
            <a:picLocks noChangeAspect="1"/>
          </p:cNvPicPr>
          <p:nvPr/>
        </p:nvPicPr>
        <p:blipFill>
          <a:blip r:embed="rId2"/>
          <a:srcRect l="12903"/>
          <a:stretch>
            <a:fillRect/>
          </a:stretch>
        </p:blipFill>
        <p:spPr>
          <a:xfrm>
            <a:off x="-142908" y="2529915"/>
            <a:ext cx="2428860" cy="2488386"/>
          </a:xfrm>
          <a:prstGeom prst="ellipse">
            <a:avLst/>
          </a:prstGeom>
          <a:ln>
            <a:noFill/>
          </a:ln>
          <a:effectLst>
            <a:softEdge rad="112500"/>
          </a:effectLst>
        </p:spPr>
      </p:pic>
      <p:pic>
        <p:nvPicPr>
          <p:cNvPr id="26" name="25 Imagen" descr="Imag.sales.png"/>
          <p:cNvPicPr>
            <a:picLocks noChangeAspect="1"/>
          </p:cNvPicPr>
          <p:nvPr/>
        </p:nvPicPr>
        <p:blipFill>
          <a:blip r:embed="rId3"/>
          <a:stretch>
            <a:fillRect/>
          </a:stretch>
        </p:blipFill>
        <p:spPr>
          <a:xfrm>
            <a:off x="500034" y="1000108"/>
            <a:ext cx="1892309" cy="1913335"/>
          </a:xfrm>
          <a:prstGeom prst="rect">
            <a:avLst/>
          </a:prstGeom>
        </p:spPr>
      </p:pic>
      <p:sp>
        <p:nvSpPr>
          <p:cNvPr id="27" name="26 Elipse"/>
          <p:cNvSpPr/>
          <p:nvPr/>
        </p:nvSpPr>
        <p:spPr>
          <a:xfrm>
            <a:off x="571472" y="4786322"/>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27 Elipse"/>
          <p:cNvSpPr/>
          <p:nvPr/>
        </p:nvSpPr>
        <p:spPr>
          <a:xfrm>
            <a:off x="428596" y="5572140"/>
            <a:ext cx="285752" cy="285752"/>
          </a:xfrm>
          <a:prstGeom prst="ellipse">
            <a:avLst/>
          </a:prstGeom>
          <a:solidFill>
            <a:srgbClr val="0D0DB3">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1" name="30 Elipse"/>
          <p:cNvSpPr/>
          <p:nvPr/>
        </p:nvSpPr>
        <p:spPr>
          <a:xfrm>
            <a:off x="1857356" y="4500570"/>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4" name="33 Rectángulo redondeado"/>
          <p:cNvSpPr/>
          <p:nvPr/>
        </p:nvSpPr>
        <p:spPr>
          <a:xfrm rot="16200000">
            <a:off x="4929191" y="-3000420"/>
            <a:ext cx="785816" cy="7072362"/>
          </a:xfrm>
          <a:prstGeom prst="roundRect">
            <a:avLst/>
          </a:prstGeom>
          <a:solidFill>
            <a:srgbClr val="0D0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5" name="34 CuadroTexto"/>
          <p:cNvSpPr txBox="1"/>
          <p:nvPr/>
        </p:nvSpPr>
        <p:spPr>
          <a:xfrm>
            <a:off x="1714480" y="252691"/>
            <a:ext cx="7143800" cy="461665"/>
          </a:xfrm>
          <a:prstGeom prst="rect">
            <a:avLst/>
          </a:prstGeom>
          <a:noFill/>
        </p:spPr>
        <p:txBody>
          <a:bodyPr wrap="square" rtlCol="0">
            <a:spAutoFit/>
          </a:bodyPr>
          <a:lstStyle/>
          <a:p>
            <a:pPr algn="ctr"/>
            <a:r>
              <a:rPr lang="es-MX" sz="2400" dirty="0" smtClean="0">
                <a:solidFill>
                  <a:schemeClr val="bg1"/>
                </a:solidFill>
                <a:latin typeface="Comic Sans MS" pitchFamily="66" charset="0"/>
              </a:rPr>
              <a:t>La Santidad como Propuesta educativo Pastoral.</a:t>
            </a:r>
            <a:endParaRPr lang="es-CO" sz="2400" dirty="0"/>
          </a:p>
        </p:txBody>
      </p:sp>
      <p:sp>
        <p:nvSpPr>
          <p:cNvPr id="38" name="37 CuadroTexto"/>
          <p:cNvSpPr txBox="1"/>
          <p:nvPr/>
        </p:nvSpPr>
        <p:spPr>
          <a:xfrm rot="21086440">
            <a:off x="2629156" y="1040269"/>
            <a:ext cx="5572164" cy="3108543"/>
          </a:xfrm>
          <a:prstGeom prst="rect">
            <a:avLst/>
          </a:prstGeom>
          <a:noFill/>
        </p:spPr>
        <p:txBody>
          <a:bodyPr wrap="square" rtlCol="0">
            <a:spAutoFit/>
          </a:bodyPr>
          <a:lstStyle/>
          <a:p>
            <a:pPr algn="ctr"/>
            <a:r>
              <a:rPr lang="es-MX" sz="2800" dirty="0" smtClean="0">
                <a:solidFill>
                  <a:schemeClr val="bg1"/>
                </a:solidFill>
                <a:latin typeface="Comic Sans MS" pitchFamily="66" charset="0"/>
              </a:rPr>
              <a:t>  Don Bosco quiso formar entre sus niños del oratorio, jóvenes Santos.  De ahí que todos nosotros estamos invitados a repensar nuestra Pastoral juvenil. Una pastoral que sea explícitamente evangelizadora.  </a:t>
            </a:r>
            <a:endParaRPr lang="es-CO" sz="2800" dirty="0"/>
          </a:p>
        </p:txBody>
      </p:sp>
      <p:sp>
        <p:nvSpPr>
          <p:cNvPr id="29" name="28 CuadroTexto"/>
          <p:cNvSpPr txBox="1"/>
          <p:nvPr/>
        </p:nvSpPr>
        <p:spPr>
          <a:xfrm rot="21108423">
            <a:off x="3099823" y="4255696"/>
            <a:ext cx="5429256" cy="2092881"/>
          </a:xfrm>
          <a:prstGeom prst="rect">
            <a:avLst/>
          </a:prstGeom>
          <a:noFill/>
        </p:spPr>
        <p:txBody>
          <a:bodyPr wrap="square" rtlCol="0">
            <a:spAutoFit/>
          </a:bodyPr>
          <a:lstStyle/>
          <a:p>
            <a:pPr lvl="0" algn="ctr"/>
            <a:r>
              <a:rPr lang="es-MX" sz="2800" dirty="0">
                <a:solidFill>
                  <a:prstClr val="white"/>
                </a:solidFill>
                <a:latin typeface="Comic Sans MS" pitchFamily="66" charset="0"/>
              </a:rPr>
              <a:t>Una Pastoral que no conduce al encuentro con Cristo</a:t>
            </a:r>
          </a:p>
          <a:p>
            <a:pPr lvl="0" algn="ctr"/>
            <a:r>
              <a:rPr lang="es-MX" sz="2800" dirty="0">
                <a:solidFill>
                  <a:prstClr val="white"/>
                </a:solidFill>
                <a:latin typeface="Comic Sans MS" pitchFamily="66" charset="0"/>
              </a:rPr>
              <a:t> ¡No sirve para nada! </a:t>
            </a:r>
            <a:endParaRPr lang="es-CO" sz="2800" dirty="0">
              <a:solidFill>
                <a:prstClr val="black"/>
              </a:solidFill>
            </a:endParaRPr>
          </a:p>
          <a:p>
            <a:pPr lvl="0" algn="ctr"/>
            <a:endParaRPr lang="es-CO" sz="2800" dirty="0">
              <a:solidFill>
                <a:prstClr val="black"/>
              </a:solidFill>
            </a:endParaRP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 calcmode="lin" valueType="num">
                                      <p:cBhvr additive="base">
                                        <p:cTn id="7" dur="20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32" fill="hold" nodeType="clickEffect">
                                  <p:stCondLst>
                                    <p:cond delay="0"/>
                                  </p:stCondLst>
                                  <p:childTnLst>
                                    <p:set>
                                      <p:cBhvr>
                                        <p:cTn id="12" dur="1" fill="hold">
                                          <p:stCondLst>
                                            <p:cond delay="0"/>
                                          </p:stCondLst>
                                        </p:cTn>
                                        <p:tgtEl>
                                          <p:spTgt spid="29">
                                            <p:txEl>
                                              <p:pRg st="0" end="0"/>
                                            </p:txEl>
                                          </p:spTgt>
                                        </p:tgtEl>
                                        <p:attrNameLst>
                                          <p:attrName>style.visibility</p:attrName>
                                        </p:attrNameLst>
                                      </p:cBhvr>
                                      <p:to>
                                        <p:strVal val="visible"/>
                                      </p:to>
                                    </p:set>
                                    <p:animEffect transition="in" filter="diamond(out)">
                                      <p:cBhvr>
                                        <p:cTn id="13" dur="2000"/>
                                        <p:tgtEl>
                                          <p:spTgt spid="29">
                                            <p:txEl>
                                              <p:pRg st="0" end="0"/>
                                            </p:txEl>
                                          </p:spTgt>
                                        </p:tgtEl>
                                      </p:cBhvr>
                                    </p:animEffect>
                                  </p:childTnLst>
                                </p:cTn>
                              </p:par>
                              <p:par>
                                <p:cTn id="14" presetID="8" presetClass="entr" presetSubtype="32" fill="hold" nodeType="withEffect">
                                  <p:stCondLst>
                                    <p:cond delay="0"/>
                                  </p:stCondLst>
                                  <p:childTnLst>
                                    <p:set>
                                      <p:cBhvr>
                                        <p:cTn id="15" dur="1" fill="hold">
                                          <p:stCondLst>
                                            <p:cond delay="0"/>
                                          </p:stCondLst>
                                        </p:cTn>
                                        <p:tgtEl>
                                          <p:spTgt spid="29">
                                            <p:txEl>
                                              <p:pRg st="1" end="1"/>
                                            </p:txEl>
                                          </p:spTgt>
                                        </p:tgtEl>
                                        <p:attrNameLst>
                                          <p:attrName>style.visibility</p:attrName>
                                        </p:attrNameLst>
                                      </p:cBhvr>
                                      <p:to>
                                        <p:strVal val="visible"/>
                                      </p:to>
                                    </p:set>
                                    <p:animEffect transition="in" filter="diamond(out)">
                                      <p:cBhvr>
                                        <p:cTn id="16" dur="2000"/>
                                        <p:tgtEl>
                                          <p:spTgt spid="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46600"/>
        </a:solidFill>
        <a:effectLst/>
      </p:bgPr>
    </p:bg>
    <p:spTree>
      <p:nvGrpSpPr>
        <p:cNvPr id="1" name=""/>
        <p:cNvGrpSpPr/>
        <p:nvPr/>
      </p:nvGrpSpPr>
      <p:grpSpPr>
        <a:xfrm>
          <a:off x="0" y="0"/>
          <a:ext cx="0" cy="0"/>
          <a:chOff x="0" y="0"/>
          <a:chExt cx="0" cy="0"/>
        </a:xfrm>
      </p:grpSpPr>
      <p:sp>
        <p:nvSpPr>
          <p:cNvPr id="4" name="3 Elipse"/>
          <p:cNvSpPr/>
          <p:nvPr/>
        </p:nvSpPr>
        <p:spPr>
          <a:xfrm>
            <a:off x="642910" y="4714884"/>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1571604" y="4929198"/>
            <a:ext cx="714380" cy="642942"/>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1571604" y="5715016"/>
            <a:ext cx="357190" cy="357190"/>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071538" y="550070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1142976" y="2571744"/>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428596" y="307181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1000100" y="6215082"/>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1857356" y="628652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928662" y="228599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285720" y="264318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1171548" y="164305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285720" y="714356"/>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19 Elipse"/>
          <p:cNvSpPr/>
          <p:nvPr/>
        </p:nvSpPr>
        <p:spPr>
          <a:xfrm>
            <a:off x="714348" y="214290"/>
            <a:ext cx="285752" cy="285752"/>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20 Elipse"/>
          <p:cNvSpPr/>
          <p:nvPr/>
        </p:nvSpPr>
        <p:spPr>
          <a:xfrm>
            <a:off x="1214414" y="500042"/>
            <a:ext cx="285752" cy="285752"/>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2" name="21 Elipse"/>
          <p:cNvSpPr/>
          <p:nvPr/>
        </p:nvSpPr>
        <p:spPr>
          <a:xfrm>
            <a:off x="571472" y="92867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22 Imagen" descr="rec.jpg"/>
          <p:cNvPicPr>
            <a:picLocks noChangeAspect="1"/>
          </p:cNvPicPr>
          <p:nvPr/>
        </p:nvPicPr>
        <p:blipFill>
          <a:blip r:embed="rId2"/>
          <a:srcRect l="12903"/>
          <a:stretch>
            <a:fillRect/>
          </a:stretch>
        </p:blipFill>
        <p:spPr>
          <a:xfrm>
            <a:off x="-142908" y="2529915"/>
            <a:ext cx="2428860" cy="2488386"/>
          </a:xfrm>
          <a:prstGeom prst="ellipse">
            <a:avLst/>
          </a:prstGeom>
          <a:ln>
            <a:noFill/>
          </a:ln>
          <a:effectLst>
            <a:softEdge rad="112500"/>
          </a:effectLst>
        </p:spPr>
      </p:pic>
      <p:pic>
        <p:nvPicPr>
          <p:cNvPr id="26" name="25 Imagen" descr="Imag.sales.png"/>
          <p:cNvPicPr>
            <a:picLocks noChangeAspect="1"/>
          </p:cNvPicPr>
          <p:nvPr/>
        </p:nvPicPr>
        <p:blipFill>
          <a:blip r:embed="rId3"/>
          <a:stretch>
            <a:fillRect/>
          </a:stretch>
        </p:blipFill>
        <p:spPr>
          <a:xfrm>
            <a:off x="500034" y="1000108"/>
            <a:ext cx="1892309" cy="1913335"/>
          </a:xfrm>
          <a:prstGeom prst="rect">
            <a:avLst/>
          </a:prstGeom>
        </p:spPr>
      </p:pic>
      <p:sp>
        <p:nvSpPr>
          <p:cNvPr id="27" name="26 Elipse"/>
          <p:cNvSpPr/>
          <p:nvPr/>
        </p:nvSpPr>
        <p:spPr>
          <a:xfrm>
            <a:off x="571472" y="4786322"/>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27 Elipse"/>
          <p:cNvSpPr/>
          <p:nvPr/>
        </p:nvSpPr>
        <p:spPr>
          <a:xfrm>
            <a:off x="428596" y="5572140"/>
            <a:ext cx="285752" cy="285752"/>
          </a:xfrm>
          <a:prstGeom prst="ellipse">
            <a:avLst/>
          </a:prstGeom>
          <a:solidFill>
            <a:srgbClr val="0D0DB3">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1" name="30 Elipse"/>
          <p:cNvSpPr/>
          <p:nvPr/>
        </p:nvSpPr>
        <p:spPr>
          <a:xfrm>
            <a:off x="1857356" y="4500570"/>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2" name="31 Documento"/>
          <p:cNvSpPr/>
          <p:nvPr/>
        </p:nvSpPr>
        <p:spPr>
          <a:xfrm rot="21098063">
            <a:off x="2709622" y="1094080"/>
            <a:ext cx="6061662" cy="5566920"/>
          </a:xfrm>
          <a:prstGeom prst="flowChartDocument">
            <a:avLst/>
          </a:prstGeom>
          <a:gradFill flip="none" rotWithShape="1">
            <a:gsLst>
              <a:gs pos="0">
                <a:srgbClr val="C00000"/>
              </a:gs>
              <a:gs pos="45000">
                <a:srgbClr val="FF7A00"/>
              </a:gs>
              <a:gs pos="70000">
                <a:srgbClr val="FF0300"/>
              </a:gs>
              <a:gs pos="100000">
                <a:srgbClr val="4D0808"/>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3" name="32 CuadroTexto"/>
          <p:cNvSpPr txBox="1"/>
          <p:nvPr/>
        </p:nvSpPr>
        <p:spPr>
          <a:xfrm rot="21089650">
            <a:off x="3036622" y="2779539"/>
            <a:ext cx="5759182" cy="3816429"/>
          </a:xfrm>
          <a:prstGeom prst="rect">
            <a:avLst/>
          </a:prstGeom>
          <a:noFill/>
        </p:spPr>
        <p:txBody>
          <a:bodyPr wrap="square" rtlCol="0">
            <a:spAutoFit/>
          </a:bodyPr>
          <a:lstStyle/>
          <a:p>
            <a:pPr lvl="0" algn="ctr"/>
            <a:r>
              <a:rPr lang="es-MX" sz="2800" dirty="0" smtClean="0">
                <a:solidFill>
                  <a:prstClr val="white"/>
                </a:solidFill>
                <a:latin typeface="Comic Sans MS" pitchFamily="66" charset="0"/>
              </a:rPr>
              <a:t>Jesús es el único que puede apagar la sed de felicidad, de amor y de vida a que aspiran los jóvenes.</a:t>
            </a:r>
          </a:p>
          <a:p>
            <a:pPr lvl="0" algn="ctr"/>
            <a:r>
              <a:rPr lang="es-MX" sz="2800" dirty="0" smtClean="0">
                <a:solidFill>
                  <a:prstClr val="white"/>
                </a:solidFill>
                <a:latin typeface="Comic Sans MS" pitchFamily="66" charset="0"/>
              </a:rPr>
              <a:t>Jesús es un derecho de los jóvenes y no podemos privarlos de Él. </a:t>
            </a:r>
            <a:endParaRPr lang="es-CO" sz="2800" dirty="0">
              <a:solidFill>
                <a:prstClr val="black"/>
              </a:solidFill>
            </a:endParaRPr>
          </a:p>
          <a:p>
            <a:pPr lvl="0" algn="ctr"/>
            <a:endParaRPr lang="es-CO" sz="2800" dirty="0">
              <a:solidFill>
                <a:prstClr val="black"/>
              </a:solidFill>
            </a:endParaRPr>
          </a:p>
          <a:p>
            <a:endParaRPr lang="es-CO" dirty="0"/>
          </a:p>
        </p:txBody>
      </p:sp>
      <p:pic>
        <p:nvPicPr>
          <p:cNvPr id="40" name="39 Imagen" descr="Subculturas juveniles.jpg"/>
          <p:cNvPicPr>
            <a:picLocks noChangeAspect="1"/>
          </p:cNvPicPr>
          <p:nvPr/>
        </p:nvPicPr>
        <p:blipFill>
          <a:blip r:embed="rId4"/>
          <a:stretch>
            <a:fillRect/>
          </a:stretch>
        </p:blipFill>
        <p:spPr>
          <a:xfrm>
            <a:off x="3071802" y="-265687"/>
            <a:ext cx="4572032" cy="3194621"/>
          </a:xfrm>
          <a:prstGeom prst="ellipse">
            <a:avLst/>
          </a:prstGeom>
          <a:ln>
            <a:noFill/>
          </a:ln>
          <a:effectLst>
            <a:softEdge rad="112500"/>
          </a:effectLst>
        </p:spPr>
      </p:pic>
      <p:sp>
        <p:nvSpPr>
          <p:cNvPr id="25" name="24 Elipse"/>
          <p:cNvSpPr/>
          <p:nvPr/>
        </p:nvSpPr>
        <p:spPr>
          <a:xfrm>
            <a:off x="3143240" y="-214338"/>
            <a:ext cx="4286280" cy="3071834"/>
          </a:xfrm>
          <a:prstGeom prst="ellipse">
            <a:avLst/>
          </a:prstGeom>
          <a:noFill/>
          <a:ln w="66675">
            <a:solidFill>
              <a:srgbClr val="006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 calcmode="lin" valueType="num">
                                      <p:cBhvr additive="base">
                                        <p:cTn id="7" dur="20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3">
                                            <p:txEl>
                                              <p:pRg st="1" end="1"/>
                                            </p:txEl>
                                          </p:spTgt>
                                        </p:tgtEl>
                                        <p:attrNameLst>
                                          <p:attrName>style.visibility</p:attrName>
                                        </p:attrNameLst>
                                      </p:cBhvr>
                                      <p:to>
                                        <p:strVal val="visible"/>
                                      </p:to>
                                    </p:set>
                                    <p:anim calcmode="lin" valueType="num">
                                      <p:cBhvr additive="base">
                                        <p:cTn id="11" dur="2000" fill="hold"/>
                                        <p:tgtEl>
                                          <p:spTgt spid="33">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46600"/>
        </a:solidFill>
        <a:effectLst/>
      </p:bgPr>
    </p:bg>
    <p:spTree>
      <p:nvGrpSpPr>
        <p:cNvPr id="1" name=""/>
        <p:cNvGrpSpPr/>
        <p:nvPr/>
      </p:nvGrpSpPr>
      <p:grpSpPr>
        <a:xfrm>
          <a:off x="0" y="0"/>
          <a:ext cx="0" cy="0"/>
          <a:chOff x="0" y="0"/>
          <a:chExt cx="0" cy="0"/>
        </a:xfrm>
      </p:grpSpPr>
      <p:sp>
        <p:nvSpPr>
          <p:cNvPr id="4" name="3 Elipse"/>
          <p:cNvSpPr/>
          <p:nvPr/>
        </p:nvSpPr>
        <p:spPr>
          <a:xfrm>
            <a:off x="642910" y="4714884"/>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1571604" y="4929198"/>
            <a:ext cx="714380" cy="642942"/>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1571604" y="5715016"/>
            <a:ext cx="357190" cy="357190"/>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071538" y="550070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1142976" y="2571744"/>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428596" y="307181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1000100" y="6215082"/>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1857356" y="628652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928662" y="228599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285720" y="264318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1171548" y="164305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285720" y="714356"/>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19 Elipse"/>
          <p:cNvSpPr/>
          <p:nvPr/>
        </p:nvSpPr>
        <p:spPr>
          <a:xfrm>
            <a:off x="714348" y="214290"/>
            <a:ext cx="285752" cy="285752"/>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20 Elipse"/>
          <p:cNvSpPr/>
          <p:nvPr/>
        </p:nvSpPr>
        <p:spPr>
          <a:xfrm>
            <a:off x="1214414" y="500042"/>
            <a:ext cx="285752" cy="285752"/>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2" name="21 Elipse"/>
          <p:cNvSpPr/>
          <p:nvPr/>
        </p:nvSpPr>
        <p:spPr>
          <a:xfrm>
            <a:off x="571472" y="92867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22 Imagen" descr="rec.jpg"/>
          <p:cNvPicPr>
            <a:picLocks noChangeAspect="1"/>
          </p:cNvPicPr>
          <p:nvPr/>
        </p:nvPicPr>
        <p:blipFill>
          <a:blip r:embed="rId2"/>
          <a:srcRect l="12903"/>
          <a:stretch>
            <a:fillRect/>
          </a:stretch>
        </p:blipFill>
        <p:spPr>
          <a:xfrm>
            <a:off x="-142908" y="2529915"/>
            <a:ext cx="2428860" cy="2488386"/>
          </a:xfrm>
          <a:prstGeom prst="ellipse">
            <a:avLst/>
          </a:prstGeom>
          <a:ln>
            <a:noFill/>
          </a:ln>
          <a:effectLst>
            <a:softEdge rad="112500"/>
          </a:effectLst>
        </p:spPr>
      </p:pic>
      <p:pic>
        <p:nvPicPr>
          <p:cNvPr id="26" name="25 Imagen" descr="Imag.sales.png"/>
          <p:cNvPicPr>
            <a:picLocks noChangeAspect="1"/>
          </p:cNvPicPr>
          <p:nvPr/>
        </p:nvPicPr>
        <p:blipFill>
          <a:blip r:embed="rId3"/>
          <a:stretch>
            <a:fillRect/>
          </a:stretch>
        </p:blipFill>
        <p:spPr>
          <a:xfrm>
            <a:off x="500034" y="1000108"/>
            <a:ext cx="1892309" cy="1913335"/>
          </a:xfrm>
          <a:prstGeom prst="rect">
            <a:avLst/>
          </a:prstGeom>
        </p:spPr>
      </p:pic>
      <p:sp>
        <p:nvSpPr>
          <p:cNvPr id="27" name="26 Elipse"/>
          <p:cNvSpPr/>
          <p:nvPr/>
        </p:nvSpPr>
        <p:spPr>
          <a:xfrm>
            <a:off x="571472" y="4786322"/>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27 Elipse"/>
          <p:cNvSpPr/>
          <p:nvPr/>
        </p:nvSpPr>
        <p:spPr>
          <a:xfrm>
            <a:off x="428596" y="5572140"/>
            <a:ext cx="285752" cy="285752"/>
          </a:xfrm>
          <a:prstGeom prst="ellipse">
            <a:avLst/>
          </a:prstGeom>
          <a:solidFill>
            <a:srgbClr val="0D0DB3">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1" name="30 Elipse"/>
          <p:cNvSpPr/>
          <p:nvPr/>
        </p:nvSpPr>
        <p:spPr>
          <a:xfrm>
            <a:off x="1857356" y="4500570"/>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2" name="31 Documento"/>
          <p:cNvSpPr/>
          <p:nvPr/>
        </p:nvSpPr>
        <p:spPr>
          <a:xfrm rot="21098063">
            <a:off x="2645884" y="222559"/>
            <a:ext cx="6324174" cy="6423904"/>
          </a:xfrm>
          <a:prstGeom prst="flowChartDocument">
            <a:avLst/>
          </a:prstGeom>
          <a:gradFill flip="none" rotWithShape="1">
            <a:gsLst>
              <a:gs pos="0">
                <a:srgbClr val="006400"/>
              </a:gs>
              <a:gs pos="39999">
                <a:srgbClr val="0A128C"/>
              </a:gs>
              <a:gs pos="70000">
                <a:srgbClr val="181CC7"/>
              </a:gs>
              <a:gs pos="88000">
                <a:srgbClr val="7005D4"/>
              </a:gs>
              <a:gs pos="100000">
                <a:srgbClr val="8C3D9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3" name="32 CuadroTexto"/>
          <p:cNvSpPr txBox="1"/>
          <p:nvPr/>
        </p:nvSpPr>
        <p:spPr>
          <a:xfrm rot="21089650">
            <a:off x="2714474" y="359966"/>
            <a:ext cx="6228847" cy="5539978"/>
          </a:xfrm>
          <a:prstGeom prst="rect">
            <a:avLst/>
          </a:prstGeom>
          <a:noFill/>
        </p:spPr>
        <p:txBody>
          <a:bodyPr wrap="square" rtlCol="0">
            <a:spAutoFit/>
          </a:bodyPr>
          <a:lstStyle/>
          <a:p>
            <a:pPr lvl="0" algn="ctr"/>
            <a:r>
              <a:rPr lang="es-MX" sz="2800" dirty="0" smtClean="0">
                <a:solidFill>
                  <a:prstClr val="white"/>
                </a:solidFill>
                <a:latin typeface="Comic Sans MS" pitchFamily="66" charset="0"/>
              </a:rPr>
              <a:t>Hoy estamos asistiendo a la generación de jóvenes cuyos padres, desde el punto de vista religioso, son “analfabetas”, no saben nada de los valores de la fe. De ahí la necesidad de una pastoral que lleve a un encuentro personal con Cristo. Una pastoral que lleve a madurar proyectos de vida, es decir que sea </a:t>
            </a:r>
          </a:p>
          <a:p>
            <a:pPr lvl="0" algn="ctr"/>
            <a:endParaRPr lang="es-MX" sz="2800" dirty="0">
              <a:solidFill>
                <a:prstClr val="white"/>
              </a:solidFill>
              <a:latin typeface="Comic Sans MS" pitchFamily="66" charset="0"/>
            </a:endParaRPr>
          </a:p>
          <a:p>
            <a:pPr lvl="0" algn="ctr"/>
            <a:r>
              <a:rPr lang="es-MX" sz="2800" dirty="0" smtClean="0">
                <a:solidFill>
                  <a:prstClr val="white"/>
                </a:solidFill>
                <a:latin typeface="Comic Sans MS" pitchFamily="66" charset="0"/>
              </a:rPr>
              <a:t>EXPLÍCITAMENTE VOCACIONAL. </a:t>
            </a:r>
            <a:endParaRPr lang="es-CO" sz="2800" dirty="0">
              <a:solidFill>
                <a:prstClr val="black"/>
              </a:solidFill>
            </a:endParaRPr>
          </a:p>
          <a:p>
            <a:pPr lvl="0" algn="ctr"/>
            <a:endParaRPr lang="es-CO" sz="2800" dirty="0">
              <a:solidFill>
                <a:prstClr val="black"/>
              </a:solidFill>
            </a:endParaRP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 calcmode="lin" valueType="num">
                                      <p:cBhvr additive="base">
                                        <p:cTn id="7" dur="20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3">
                                            <p:txEl>
                                              <p:pRg st="2" end="2"/>
                                            </p:txEl>
                                          </p:spTgt>
                                        </p:tgtEl>
                                        <p:attrNameLst>
                                          <p:attrName>style.visibility</p:attrName>
                                        </p:attrNameLst>
                                      </p:cBhvr>
                                      <p:to>
                                        <p:strVal val="visible"/>
                                      </p:to>
                                    </p:set>
                                    <p:anim calcmode="lin" valueType="num">
                                      <p:cBhvr additive="base">
                                        <p:cTn id="11" dur="2000" fill="hold"/>
                                        <p:tgtEl>
                                          <p:spTgt spid="33">
                                            <p:txEl>
                                              <p:pRg st="2" end="2"/>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46600"/>
        </a:solidFill>
        <a:effectLst/>
      </p:bgPr>
    </p:bg>
    <p:spTree>
      <p:nvGrpSpPr>
        <p:cNvPr id="1" name=""/>
        <p:cNvGrpSpPr/>
        <p:nvPr/>
      </p:nvGrpSpPr>
      <p:grpSpPr>
        <a:xfrm>
          <a:off x="0" y="0"/>
          <a:ext cx="0" cy="0"/>
          <a:chOff x="0" y="0"/>
          <a:chExt cx="0" cy="0"/>
        </a:xfrm>
      </p:grpSpPr>
      <p:sp>
        <p:nvSpPr>
          <p:cNvPr id="4" name="3 Elipse"/>
          <p:cNvSpPr/>
          <p:nvPr/>
        </p:nvSpPr>
        <p:spPr>
          <a:xfrm>
            <a:off x="642910" y="4714884"/>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1571604" y="4929198"/>
            <a:ext cx="714380" cy="642942"/>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1571604" y="5715016"/>
            <a:ext cx="357190" cy="357190"/>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071538" y="550070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1142976" y="2571744"/>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428596" y="307181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1000100" y="6215082"/>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1857356" y="628652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928662" y="228599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285720" y="264318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1171548" y="164305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285720" y="714356"/>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19 Elipse"/>
          <p:cNvSpPr/>
          <p:nvPr/>
        </p:nvSpPr>
        <p:spPr>
          <a:xfrm>
            <a:off x="714348" y="214290"/>
            <a:ext cx="285752" cy="285752"/>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20 Elipse"/>
          <p:cNvSpPr/>
          <p:nvPr/>
        </p:nvSpPr>
        <p:spPr>
          <a:xfrm>
            <a:off x="1214414" y="500042"/>
            <a:ext cx="285752" cy="285752"/>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2" name="21 Elipse"/>
          <p:cNvSpPr/>
          <p:nvPr/>
        </p:nvSpPr>
        <p:spPr>
          <a:xfrm>
            <a:off x="571472" y="92867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22 Imagen" descr="rec.jpg"/>
          <p:cNvPicPr>
            <a:picLocks noChangeAspect="1"/>
          </p:cNvPicPr>
          <p:nvPr/>
        </p:nvPicPr>
        <p:blipFill>
          <a:blip r:embed="rId2"/>
          <a:srcRect l="12903"/>
          <a:stretch>
            <a:fillRect/>
          </a:stretch>
        </p:blipFill>
        <p:spPr>
          <a:xfrm>
            <a:off x="-142908" y="2529915"/>
            <a:ext cx="2428860" cy="2488386"/>
          </a:xfrm>
          <a:prstGeom prst="ellipse">
            <a:avLst/>
          </a:prstGeom>
          <a:ln>
            <a:noFill/>
          </a:ln>
          <a:effectLst>
            <a:softEdge rad="112500"/>
          </a:effectLst>
        </p:spPr>
      </p:pic>
      <p:pic>
        <p:nvPicPr>
          <p:cNvPr id="26" name="25 Imagen" descr="Imag.sales.png"/>
          <p:cNvPicPr>
            <a:picLocks noChangeAspect="1"/>
          </p:cNvPicPr>
          <p:nvPr/>
        </p:nvPicPr>
        <p:blipFill>
          <a:blip r:embed="rId3"/>
          <a:stretch>
            <a:fillRect/>
          </a:stretch>
        </p:blipFill>
        <p:spPr>
          <a:xfrm>
            <a:off x="500034" y="1000108"/>
            <a:ext cx="1892309" cy="1913335"/>
          </a:xfrm>
          <a:prstGeom prst="rect">
            <a:avLst/>
          </a:prstGeom>
        </p:spPr>
      </p:pic>
      <p:sp>
        <p:nvSpPr>
          <p:cNvPr id="27" name="26 Elipse"/>
          <p:cNvSpPr/>
          <p:nvPr/>
        </p:nvSpPr>
        <p:spPr>
          <a:xfrm>
            <a:off x="571472" y="4786322"/>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27 Elipse"/>
          <p:cNvSpPr/>
          <p:nvPr/>
        </p:nvSpPr>
        <p:spPr>
          <a:xfrm>
            <a:off x="428596" y="5572140"/>
            <a:ext cx="285752" cy="285752"/>
          </a:xfrm>
          <a:prstGeom prst="ellipse">
            <a:avLst/>
          </a:prstGeom>
          <a:solidFill>
            <a:srgbClr val="0D0DB3">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1" name="30 Elipse"/>
          <p:cNvSpPr/>
          <p:nvPr/>
        </p:nvSpPr>
        <p:spPr>
          <a:xfrm>
            <a:off x="1857356" y="4500570"/>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2" name="31 Documento"/>
          <p:cNvSpPr/>
          <p:nvPr/>
        </p:nvSpPr>
        <p:spPr>
          <a:xfrm rot="21098063">
            <a:off x="2645884" y="222559"/>
            <a:ext cx="6324174" cy="6423904"/>
          </a:xfrm>
          <a:prstGeom prst="flowChartDocument">
            <a:avLst/>
          </a:prstGeom>
          <a:gradFill flip="none" rotWithShape="1">
            <a:gsLst>
              <a:gs pos="0">
                <a:srgbClr val="006400"/>
              </a:gs>
              <a:gs pos="39999">
                <a:srgbClr val="0A128C"/>
              </a:gs>
              <a:gs pos="70000">
                <a:srgbClr val="181CC7"/>
              </a:gs>
              <a:gs pos="88000">
                <a:srgbClr val="7005D4"/>
              </a:gs>
              <a:gs pos="100000">
                <a:srgbClr val="8C3D9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3" name="32 CuadroTexto"/>
          <p:cNvSpPr txBox="1"/>
          <p:nvPr/>
        </p:nvSpPr>
        <p:spPr>
          <a:xfrm rot="21089650">
            <a:off x="2714474" y="1283293"/>
            <a:ext cx="6228847" cy="3693319"/>
          </a:xfrm>
          <a:prstGeom prst="rect">
            <a:avLst/>
          </a:prstGeom>
          <a:noFill/>
        </p:spPr>
        <p:txBody>
          <a:bodyPr wrap="square" rtlCol="0">
            <a:spAutoFit/>
          </a:bodyPr>
          <a:lstStyle/>
          <a:p>
            <a:pPr lvl="0" algn="ctr"/>
            <a:r>
              <a:rPr lang="es-MX" sz="4000" dirty="0" smtClean="0">
                <a:solidFill>
                  <a:prstClr val="white"/>
                </a:solidFill>
                <a:latin typeface="Comic Sans MS" pitchFamily="66" charset="0"/>
              </a:rPr>
              <a:t>“Nuestra vocación </a:t>
            </a:r>
            <a:r>
              <a:rPr lang="es-MX" sz="4000" smtClean="0">
                <a:solidFill>
                  <a:prstClr val="white"/>
                </a:solidFill>
                <a:latin typeface="Comic Sans MS" pitchFamily="66" charset="0"/>
              </a:rPr>
              <a:t>es   LA </a:t>
            </a:r>
            <a:r>
              <a:rPr lang="es-MX" sz="4000" dirty="0" smtClean="0">
                <a:solidFill>
                  <a:prstClr val="white"/>
                </a:solidFill>
                <a:latin typeface="Comic Sans MS" pitchFamily="66" charset="0"/>
              </a:rPr>
              <a:t>SANTIDAD: Eficazmente santas, visiblemente Santas”</a:t>
            </a:r>
            <a:r>
              <a:rPr lang="es-MX" sz="2800" dirty="0" smtClean="0">
                <a:solidFill>
                  <a:prstClr val="white"/>
                </a:solidFill>
                <a:latin typeface="Comic Sans MS" pitchFamily="66" charset="0"/>
              </a:rPr>
              <a:t>.         P. Chávez</a:t>
            </a:r>
            <a:endParaRPr lang="es-CO" sz="2800" dirty="0">
              <a:solidFill>
                <a:prstClr val="black"/>
              </a:solidFill>
            </a:endParaRPr>
          </a:p>
          <a:p>
            <a:pPr lvl="0" algn="ctr"/>
            <a:endParaRPr lang="es-CO" sz="2800" dirty="0">
              <a:solidFill>
                <a:prstClr val="black"/>
              </a:solidFill>
            </a:endParaRP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 calcmode="lin" valueType="num">
                                      <p:cBhvr additive="base">
                                        <p:cTn id="7" dur="20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113</TotalTime>
  <Words>276</Words>
  <Application>Microsoft Office PowerPoint</Application>
  <PresentationFormat>Presentación en pantalla (4:3)</PresentationFormat>
  <Paragraphs>15</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Mirador</vt:lpstr>
      <vt:lpstr>Diapositiva 1</vt:lpstr>
      <vt:lpstr>Diapositiva 2</vt:lpstr>
      <vt:lpstr>Diapositiva 3</vt:lpstr>
      <vt:lpstr>Diapositiva 4</vt:lpstr>
      <vt:lpstr>Diapositiva 5</vt:lpstr>
      <vt:lpstr>Diapositiva 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Soritar</dc:creator>
  <cp:lastModifiedBy>Soritar</cp:lastModifiedBy>
  <cp:revision>38</cp:revision>
  <dcterms:created xsi:type="dcterms:W3CDTF">2013-01-23T13:21:03Z</dcterms:created>
  <dcterms:modified xsi:type="dcterms:W3CDTF">2013-11-19T13:10:04Z</dcterms:modified>
</cp:coreProperties>
</file>