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63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266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898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986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86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21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064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201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25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807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734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225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B2FFC-58FA-45C8-9912-89A63EA851A7}" type="datetimeFigureOut">
              <a:rPr lang="es-CO" smtClean="0"/>
              <a:t>22/06/2014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6C58-2113-409B-8DC5-A5A53C38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946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9" y="2203426"/>
            <a:ext cx="5754358" cy="43124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64171" y="260648"/>
            <a:ext cx="58193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voluntariado</a:t>
            </a:r>
            <a:endParaRPr lang="es-ES" sz="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09650" y="1419023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>
                <a:latin typeface="Curlz MT" pitchFamily="82" charset="0"/>
              </a:rPr>
              <a:t>Paola Agudelo</a:t>
            </a:r>
            <a:endParaRPr lang="es-CO" sz="3600" dirty="0">
              <a:latin typeface="Curlz MT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60031" y="2545554"/>
            <a:ext cx="43973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«Yo te hago la entrega de todo lo que soy y poseo, yo deseo dártelo todo, servirte dónde no hay restricción alguna en mi don total»</a:t>
            </a:r>
          </a:p>
          <a:p>
            <a:pPr algn="ctr"/>
            <a:r>
              <a:rPr lang="es-CO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 </a:t>
            </a:r>
            <a:r>
              <a:rPr lang="es-CO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(San Alberto Hurtado)</a:t>
            </a:r>
            <a:endParaRPr lang="es-CO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3"/>
            <a:ext cx="3709322" cy="278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" y="3933056"/>
            <a:ext cx="3912687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16" y="7104"/>
            <a:ext cx="4281780" cy="320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7143"/>
            <a:ext cx="5041728" cy="377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3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76249" y="133682"/>
            <a:ext cx="5991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CORO CLAVE DE SOL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128792" cy="5346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09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00" y="21316"/>
            <a:ext cx="5103615" cy="383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6"/>
            <a:ext cx="4945194" cy="371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5" y="3140966"/>
            <a:ext cx="4956045" cy="37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6327879" cy="47525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17" y="3212976"/>
            <a:ext cx="4849392" cy="3645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0224"/>
            <a:ext cx="4139121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3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paola\DSC05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39" y="1124744"/>
            <a:ext cx="6996269" cy="5247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248139" y="87569"/>
            <a:ext cx="6621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VIDA COMUNITARIA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7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15" y="3475264"/>
            <a:ext cx="4278624" cy="321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76464" cy="312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648847" cy="34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7223"/>
            <a:ext cx="5256584" cy="39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6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95" y="2852936"/>
            <a:ext cx="5184576" cy="388843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67" y="173119"/>
            <a:ext cx="4942013" cy="370651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0" y="1844824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32" y="2708920"/>
            <a:ext cx="3393368" cy="389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3312368" cy="40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07979" y="2967335"/>
            <a:ext cx="43280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GRACIAS</a:t>
            </a:r>
            <a:endParaRPr lang="es-ES" sz="8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44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1101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"/>
          <p:cNvSpPr/>
          <p:nvPr/>
        </p:nvSpPr>
        <p:spPr>
          <a:xfrm>
            <a:off x="565992" y="0"/>
            <a:ext cx="85659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Institución Educativa Central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Sede las Flores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13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5" y="0"/>
            <a:ext cx="4749793" cy="37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19704"/>
            <a:ext cx="5028771" cy="377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2" y="3140968"/>
            <a:ext cx="5221689" cy="39330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812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78" y="2924944"/>
            <a:ext cx="5267940" cy="3947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549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-99392"/>
            <a:ext cx="4664607" cy="3497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76" y="3398218"/>
            <a:ext cx="4418202" cy="3320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8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" y="79038"/>
            <a:ext cx="4682543" cy="35086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64904"/>
            <a:ext cx="4755632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157935" cy="31220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99592" y="5661248"/>
            <a:ext cx="7856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Santa María del Darién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94" y="404664"/>
            <a:ext cx="6876256" cy="51571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791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576" cy="68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3179"/>
            <a:ext cx="5580112" cy="4172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4907" cy="3267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4842321" cy="3645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906658" cy="3683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11" y="1484784"/>
            <a:ext cx="7123090" cy="5347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Rectángulo"/>
          <p:cNvSpPr/>
          <p:nvPr/>
        </p:nvSpPr>
        <p:spPr>
          <a:xfrm rot="20323792">
            <a:off x="-64331" y="728230"/>
            <a:ext cx="4068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CATEQUESIS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59</Words>
  <Application>Microsoft Office PowerPoint</Application>
  <PresentationFormat>Presentación en pantalla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7 HOME</dc:creator>
  <cp:lastModifiedBy>Carmen Elena</cp:lastModifiedBy>
  <cp:revision>19</cp:revision>
  <dcterms:created xsi:type="dcterms:W3CDTF">2014-06-21T18:39:41Z</dcterms:created>
  <dcterms:modified xsi:type="dcterms:W3CDTF">2014-06-22T14:03:17Z</dcterms:modified>
</cp:coreProperties>
</file>