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3" r:id="rId3"/>
    <p:sldId id="262" r:id="rId4"/>
    <p:sldId id="260" r:id="rId5"/>
    <p:sldId id="269" r:id="rId6"/>
    <p:sldId id="261" r:id="rId7"/>
    <p:sldId id="264" r:id="rId8"/>
    <p:sldId id="258" r:id="rId9"/>
    <p:sldId id="265" r:id="rId10"/>
    <p:sldId id="268" r:id="rId11"/>
    <p:sldId id="270" r:id="rId12"/>
    <p:sldId id="271" r:id="rId13"/>
    <p:sldId id="274" r:id="rId14"/>
    <p:sldId id="275" r:id="rId15"/>
    <p:sldId id="284" r:id="rId16"/>
    <p:sldId id="282" r:id="rId17"/>
    <p:sldId id="283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400" b="1" i="1" kern="1200">
        <a:solidFill>
          <a:srgbClr val="97CC00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i="1" kern="1200">
        <a:solidFill>
          <a:srgbClr val="97CC00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i="1" kern="1200">
        <a:solidFill>
          <a:srgbClr val="97CC00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i="1" kern="1200">
        <a:solidFill>
          <a:srgbClr val="97CC00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i="1" kern="1200">
        <a:solidFill>
          <a:srgbClr val="97CC00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b="1" i="1" kern="1200">
        <a:solidFill>
          <a:srgbClr val="97CC00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b="1" i="1" kern="1200">
        <a:solidFill>
          <a:srgbClr val="97CC00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b="1" i="1" kern="1200">
        <a:solidFill>
          <a:srgbClr val="97CC00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b="1" i="1" kern="1200">
        <a:solidFill>
          <a:srgbClr val="97CC00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11111"/>
    <a:srgbClr val="FFFF00"/>
    <a:srgbClr val="990000"/>
    <a:srgbClr val="660066"/>
    <a:srgbClr val="003300"/>
    <a:srgbClr val="00FFFF"/>
    <a:srgbClr val="003366"/>
    <a:srgbClr val="001A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51" d="100"/>
          <a:sy n="5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7560CAB-171E-4F4B-A69C-2C8605F2E287}" type="datetimeFigureOut">
              <a:rPr lang="es-ES"/>
              <a:pPr>
                <a:defRPr/>
              </a:pPr>
              <a:t>21/04/2011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BB9531A-C140-4C05-94E0-F3CEC1D000D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07411-68ED-4C0B-81D7-C86F4F9FD1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5E61-8F84-4056-927D-1C5BD1C722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FF6D-070D-49B4-B20F-3D4F475A47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CEEAC-8AB7-4F4A-82B3-6E87670ECD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A87D-C8E1-41C6-8041-DDE266D05B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E9497-AED7-4034-B44E-002F0F79B8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4887-DFB5-42D1-8B7C-B9300914AE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CE02-ADCF-4531-A3D9-E065424165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D2A4-1C81-4639-8ECF-A6FFC1B0A9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2D8A-8F43-45A8-BAEA-7D6FFCDF77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2A6F0-484E-4C17-82D0-EE213D8CFD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FE3F357-5A3E-46B4-AA75-384CE1C908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5" descr="1_171_0"/>
          <p:cNvPicPr>
            <a:picLocks noChangeAspect="1" noChangeArrowheads="1"/>
          </p:cNvPicPr>
          <p:nvPr/>
        </p:nvPicPr>
        <p:blipFill>
          <a:blip r:embed="rId3"/>
          <a:srcRect t="10000"/>
          <a:stretch>
            <a:fillRect/>
          </a:stretch>
        </p:blipFill>
        <p:spPr bwMode="auto">
          <a:xfrm>
            <a:off x="9983" y="0"/>
            <a:ext cx="91340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812925" y="1703388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5400">
              <a:solidFill>
                <a:srgbClr val="800000"/>
              </a:solidFill>
              <a:latin typeface="David" pitchFamily="34" charset="-79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28956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La  sabiduría de la  VIDA</a:t>
            </a:r>
          </a:p>
          <a:p>
            <a:pPr algn="ctr">
              <a:defRPr/>
            </a:pPr>
            <a:r>
              <a:rPr lang="es-E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Santa María </a:t>
            </a:r>
            <a:r>
              <a:rPr lang="es-ES" sz="4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Mazzarello</a:t>
            </a:r>
            <a:endParaRPr lang="es-E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38800" y="304800"/>
            <a:ext cx="307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>
                <a:solidFill>
                  <a:schemeClr val="tx1"/>
                </a:solidFill>
                <a:latin typeface="+mj-lt"/>
              </a:rPr>
              <a:t>AUTOMÁTICO</a:t>
            </a:r>
            <a:endParaRPr lang="es-ES" sz="2000" i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 advTm="13800">
    <p:split orient="vert"/>
    <p:sndAc>
      <p:stSnd loop="1">
        <p:snd r:embed="rId2" name="03 - Now we are free (Maximus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 descr="hoshinavi4102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5344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0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Veo que tu huerto y tus campos tienen necesidad de muchas cosas que por ahora es imposible tener; pero </a:t>
            </a:r>
            <a:r>
              <a:rPr lang="es-ES" sz="3000" dirty="0" err="1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estáte</a:t>
            </a:r>
            <a:r>
              <a:rPr lang="es-ES" sz="30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tranquila, que poco a poco todo se arreglará. </a:t>
            </a:r>
          </a:p>
          <a:p>
            <a:pPr algn="ctr">
              <a:defRPr/>
            </a:pPr>
            <a:endParaRPr lang="es-ES" sz="300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30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Entre tanto haz lo que puedas y ya verás cómo todo irá bien. C.58,2</a:t>
            </a:r>
            <a:endParaRPr lang="es-ES" sz="300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" pitchFamily="34" charset="-79"/>
            </a:endParaRPr>
          </a:p>
        </p:txBody>
      </p:sp>
    </p:spTree>
  </p:cSld>
  <p:clrMapOvr>
    <a:masterClrMapping/>
  </p:clrMapOvr>
  <p:transition spd="slow" advTm="2183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wavpps-jaimeochoa.com/imagenes/girl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3058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0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¿Tienes bien arreglado tu jardín? </a:t>
            </a: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0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30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¿Da esperanza de buena cosecha?. </a:t>
            </a:r>
            <a:r>
              <a:rPr lang="es-ES" sz="24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 50, 1</a:t>
            </a:r>
          </a:p>
        </p:txBody>
      </p:sp>
    </p:spTree>
  </p:cSld>
  <p:clrMapOvr>
    <a:masterClrMapping/>
  </p:clrMapOvr>
  <p:transition spd="slow" advTm="801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PT11BD"/>
          <p:cNvPicPr>
            <a:picLocks noChangeAspect="1" noChangeArrowheads="1"/>
          </p:cNvPicPr>
          <p:nvPr/>
        </p:nvPicPr>
        <p:blipFill>
          <a:blip r:embed="rId2"/>
          <a:srcRect b="4667"/>
          <a:stretch>
            <a:fillRect/>
          </a:stretch>
        </p:blipFill>
        <p:spPr bwMode="auto">
          <a:xfrm>
            <a:off x="0" y="0"/>
            <a:ext cx="9144000" cy="653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304800" y="304800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s-ES" sz="32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Mira el jardín; debes comparar tu corazón con él.  Si lo cultivamos bien, dará buenos frutos,</a:t>
            </a:r>
          </a:p>
          <a:p>
            <a:pPr algn="ctr">
              <a:defRPr/>
            </a:pPr>
            <a:endParaRPr lang="es-ES" sz="32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2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2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2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2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32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2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pero si no vigilamos y lo cuidamos un poco cada día se llena de malas hierbas ¿no es así?.</a:t>
            </a:r>
            <a:r>
              <a:rPr lang="es-MX" sz="32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24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C.50,2</a:t>
            </a:r>
            <a:endParaRPr lang="es-MX" sz="24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 un lugar de Africa © Francisco Sanz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567" y="0"/>
            <a:ext cx="9068865" cy="680164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04800" y="124361"/>
            <a:ext cx="8501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s-ES" sz="4000" i="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cript MT Bold" pitchFamily="66" charset="0"/>
              </a:rPr>
              <a:t>Es verdad que la distancia que nos separa es muy grande …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5791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i="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cript MT Bold" pitchFamily="66" charset="0"/>
              </a:rPr>
              <a:t>¡Esta vida es muy breve! </a:t>
            </a:r>
            <a:endParaRPr lang="es-MX" sz="4000" i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 spd="slow" advTm="7000">
    <p:diamond/>
    <p:sndAc>
      <p:stSnd>
        <p:snd r:embed="rId2" name="Clay-Moz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"/>
          <p:cNvGrpSpPr>
            <a:grpSpLocks/>
          </p:cNvGrpSpPr>
          <p:nvPr/>
        </p:nvGrpSpPr>
        <p:grpSpPr bwMode="auto">
          <a:xfrm>
            <a:off x="0" y="55563"/>
            <a:ext cx="9144000" cy="6802437"/>
            <a:chOff x="0" y="56351"/>
            <a:chExt cx="9144000" cy="6801649"/>
          </a:xfrm>
        </p:grpSpPr>
        <p:pic>
          <p:nvPicPr>
            <p:cNvPr id="3074" name="Picture 4" descr="En un lugar de Africa © Francisco Sanz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56351"/>
              <a:ext cx="9144000" cy="6801649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  <p:sp>
          <p:nvSpPr>
            <p:cNvPr id="3" name="2 Rectángulo"/>
            <p:cNvSpPr/>
            <p:nvPr/>
          </p:nvSpPr>
          <p:spPr>
            <a:xfrm>
              <a:off x="228600" y="3657600"/>
              <a:ext cx="8610600" cy="28623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600" i="0" dirty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 MT Bold" pitchFamily="66" charset="0"/>
                </a:rPr>
                <a:t>Aunque </a:t>
              </a:r>
              <a:r>
                <a:rPr lang="es-ES" sz="3600" i="0" dirty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 MT Bold" pitchFamily="66" charset="0"/>
                </a:rPr>
                <a:t>nos separe el mar </a:t>
              </a:r>
              <a:r>
                <a:rPr lang="es-ES" sz="3600" i="0" dirty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 MT Bold" pitchFamily="66" charset="0"/>
                </a:rPr>
                <a:t>inmenso,</a:t>
              </a:r>
              <a:r>
                <a:rPr lang="es-ES" sz="3600" i="0" dirty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 MT Bold" pitchFamily="66" charset="0"/>
                </a:rPr>
                <a:t> </a:t>
              </a:r>
              <a:r>
                <a:rPr lang="es-ES" sz="3600" i="0" dirty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 MT Bold" pitchFamily="66" charset="0"/>
                </a:rPr>
                <a:t>podemos </a:t>
              </a:r>
              <a:r>
                <a:rPr lang="es-ES" sz="3600" i="0" dirty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 MT Bold" pitchFamily="66" charset="0"/>
                </a:rPr>
                <a:t>vernos y estar juntas en el Corazón Sacratísimo de Jesús, podemos pedir siempre las unas por las otras, así nuestros corazones estarán siempre unidos. C. 22,1 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7620000" y="5791324"/>
              <a:ext cx="1143000" cy="30476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gradFill flip="none" rotWithShape="1">
                  <a:gsLst>
                    <a:gs pos="0">
                      <a:srgbClr val="97CC00">
                        <a:tint val="66000"/>
                        <a:satMod val="160000"/>
                      </a:srgbClr>
                    </a:gs>
                    <a:gs pos="50000">
                      <a:srgbClr val="97CC00">
                        <a:tint val="44500"/>
                        <a:satMod val="160000"/>
                      </a:srgbClr>
                    </a:gs>
                    <a:gs pos="100000">
                      <a:srgbClr val="97CC0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ransition spd="slow" advTm="5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n un lugar de Africa © Francisco Sanz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304800" y="4648200"/>
            <a:ext cx="86106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i="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cript MT Bold" pitchFamily="66" charset="0"/>
              </a:rPr>
              <a:t>Valor a todas, mis buenas y queridas hermanas, hagamos el bien mientras tengamos tiempo. C. 37, 11</a:t>
            </a:r>
          </a:p>
        </p:txBody>
      </p:sp>
    </p:spTree>
  </p:cSld>
  <p:clrMapOvr>
    <a:masterClrMapping/>
  </p:clrMapOvr>
  <p:transition spd="slow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picalls.com/1024x768/1024x768.php?src=/./data/media/16/Time.jpg&amp;w=1024&amp;h=768&amp;zc=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05" y="0"/>
            <a:ext cx="91227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Tm="1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n un lugar de Africa © Francisco Sanz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209800"/>
            <a:ext cx="9144000" cy="198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3" name="2 Rectángulo"/>
          <p:cNvSpPr/>
          <p:nvPr/>
        </p:nvSpPr>
        <p:spPr>
          <a:xfrm>
            <a:off x="228600" y="685800"/>
            <a:ext cx="8610600" cy="526297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Texto: La Sabiduría de la Vida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Cartas de Santa María </a:t>
            </a:r>
            <a:r>
              <a:rPr lang="es-ES" sz="2800" dirty="0" err="1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Mazzarello</a:t>
            </a:r>
            <a:endParaRPr lang="es-ES" sz="28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n w="1143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Música: de la web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Imágenes: Creadas  y de la  web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Ámbito  de Comunicación - ECU</a:t>
            </a:r>
          </a:p>
        </p:txBody>
      </p:sp>
    </p:spTree>
  </p:cSld>
  <p:clrMapOvr>
    <a:masterClrMapping/>
  </p:clrMapOvr>
  <p:transition spd="slow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bamboo1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zzarel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576" y="0"/>
            <a:ext cx="5269424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3352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dirty="0">
                <a:ln w="11430"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101600">
                    <a:srgbClr val="00FF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Una madre que enseña, aconseja, anima, demuestra confianza y esperanza a través de sus escritos.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56388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dirty="0">
                <a:ln w="11430"/>
                <a:solidFill>
                  <a:srgbClr val="0033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Tened gran caridad, amaos las unas a las otras. </a:t>
            </a:r>
            <a:r>
              <a:rPr lang="es-ES" sz="2200" dirty="0">
                <a:ln w="11430"/>
                <a:solidFill>
                  <a:srgbClr val="0033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C.23,2</a:t>
            </a:r>
          </a:p>
        </p:txBody>
      </p:sp>
    </p:spTree>
  </p:cSld>
  <p:clrMapOvr>
    <a:masterClrMapping/>
  </p:clrMapOvr>
  <p:transition spd="slow" advTm="1446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pring_Shee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480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dirty="0">
                <a:ln w="11430"/>
                <a:solidFill>
                  <a:srgbClr val="99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¿Estás alegre? Procura estarlo siempre. Vive estrechamente unida a Jesús, trabaja por agradarle a El sólo,</a:t>
            </a: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2400" dirty="0">
                <a:ln w="11430"/>
                <a:solidFill>
                  <a:srgbClr val="99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esfuérzate por hacerte cada día más santa y </a:t>
            </a:r>
          </a:p>
          <a:p>
            <a:pPr algn="ctr">
              <a:defRPr/>
            </a:pPr>
            <a:r>
              <a:rPr lang="es-ES" sz="2400" dirty="0">
                <a:ln w="11430"/>
                <a:solidFill>
                  <a:srgbClr val="99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estarás siempre alegre. C.22,8</a:t>
            </a:r>
          </a:p>
        </p:txBody>
      </p:sp>
    </p:spTree>
  </p:cSld>
  <p:clrMapOvr>
    <a:masterClrMapping/>
  </p:clrMapOvr>
  <p:transition spd="slow" advTm="21431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lotus_wallpaper_1152"/>
          <p:cNvPicPr>
            <a:picLocks noChangeAspect="1" noChangeArrowheads="1"/>
          </p:cNvPicPr>
          <p:nvPr/>
        </p:nvPicPr>
        <p:blipFill>
          <a:blip r:embed="rId2"/>
          <a:srcRect b="5944"/>
          <a:stretch>
            <a:fillRect/>
          </a:stretch>
        </p:blipFill>
        <p:spPr bwMode="auto">
          <a:xfrm>
            <a:off x="0" y="0"/>
            <a:ext cx="9144000" cy="570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39624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Ánimo, mis buenas hermanas. </a:t>
            </a:r>
          </a:p>
          <a:p>
            <a:pPr algn="ctr">
              <a:defRPr/>
            </a:pPr>
            <a:r>
              <a:rPr lang="es-ES" sz="28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Jesús debe ser toda vuestra fuerza.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5630863"/>
            <a:ext cx="8458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200" dirty="0">
                <a:ln w="11430"/>
                <a:solidFill>
                  <a:srgbClr val="11111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 Jesús las cargas se hacen ligeras, las fatigas suaves, las espinas se convierten en dulzura... C. 22,21</a:t>
            </a:r>
          </a:p>
        </p:txBody>
      </p:sp>
    </p:spTree>
  </p:cSld>
  <p:clrMapOvr>
    <a:masterClrMapping/>
  </p:clrMapOvr>
  <p:transition spd="slow" advTm="24436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Flores_07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i-Maggi_thumb[2].jpg"/>
          <p:cNvPicPr>
            <a:picLocks noChangeAspect="1"/>
          </p:cNvPicPr>
          <p:nvPr/>
        </p:nvPicPr>
        <p:blipFill>
          <a:blip r:embed="rId3"/>
          <a:srcRect r="6807"/>
          <a:stretch>
            <a:fillRect/>
          </a:stretch>
        </p:blipFill>
        <p:spPr>
          <a:xfrm>
            <a:off x="3927463" y="0"/>
            <a:ext cx="5216537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4876800"/>
            <a:ext cx="7981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dirty="0">
                <a:ln w="1143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Tened mucha confianza en la Virgen, ella os ayudará en todas vuestras cosas. C.23,3</a:t>
            </a:r>
          </a:p>
        </p:txBody>
      </p:sp>
    </p:spTree>
  </p:cSld>
  <p:clrMapOvr>
    <a:masterClrMapping/>
  </p:clrMapOvr>
  <p:transition spd="slow" advTm="1159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434_5947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anta-maria-mazzarello-giov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50" y="0"/>
            <a:ext cx="442985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620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6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¡Ánimo! hazte santa de veras, pero de esas santas humildes, alegres con todos y llenas de caridad para sí y para el prójimo. C.26,10</a:t>
            </a:r>
          </a:p>
        </p:txBody>
      </p:sp>
    </p:spTree>
  </p:cSld>
  <p:clrMapOvr>
    <a:masterClrMapping/>
  </p:clrMapOvr>
  <p:transition spd="slow" advTm="847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flower1102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VENT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757" y="0"/>
            <a:ext cx="3864243" cy="5029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Me dices que tienes mucho trabajo, y yo me alegro,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8534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6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porque el trabajo es el padre de todas las virtudes. Con el trabajo desaparecen los «grillos»   y se está siempre alegre. C.25,5</a:t>
            </a:r>
          </a:p>
        </p:txBody>
      </p:sp>
    </p:spTree>
  </p:cSld>
  <p:clrMapOvr>
    <a:masterClrMapping/>
  </p:clrMapOvr>
  <p:transition spd="slow" advTm="1912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d_107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57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5475982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32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 Jamás la tristeza, que es la madre de la tibieza. </a:t>
            </a:r>
            <a:r>
              <a:rPr lang="es-ES_tradnl" sz="28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C.31,1</a:t>
            </a:r>
            <a:endParaRPr lang="es-ES" sz="280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" pitchFamily="34" charset="-79"/>
            </a:endParaRPr>
          </a:p>
        </p:txBody>
      </p:sp>
    </p:spTree>
  </p:cSld>
  <p:clrMapOvr>
    <a:masterClrMapping/>
  </p:clrMapOvr>
  <p:transition spd="slow" advTm="1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snow1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dirty="0">
                <a:ln w="11430"/>
                <a:solidFill>
                  <a:srgbClr val="99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Durante los Ejercicios encendimos el fuego en nuestro corazón, pero si de vez en cuando no quitamos las cenizas y no añadimos leña, </a:t>
            </a:r>
          </a:p>
          <a:p>
            <a:pPr algn="ctr">
              <a:defRPr/>
            </a:pPr>
            <a:r>
              <a:rPr lang="es-ES" sz="2400" dirty="0">
                <a:ln w="11430"/>
                <a:solidFill>
                  <a:srgbClr val="99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fuego se apagará. </a:t>
            </a: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s-ES" sz="2400" dirty="0">
              <a:ln w="11430"/>
              <a:solidFill>
                <a:srgbClr val="99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2400" dirty="0">
                <a:ln w="11430"/>
                <a:solidFill>
                  <a:srgbClr val="99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Ahora es el tiempo apropiado de reavivar el fuego. C.27,8</a:t>
            </a:r>
          </a:p>
        </p:txBody>
      </p:sp>
      <p:pic>
        <p:nvPicPr>
          <p:cNvPr id="6" name="Picture 5" descr="ki.jpg"/>
          <p:cNvPicPr>
            <a:picLocks noChangeAspect="1"/>
          </p:cNvPicPr>
          <p:nvPr/>
        </p:nvPicPr>
        <p:blipFill>
          <a:blip r:embed="rId3"/>
          <a:srcRect l="42492"/>
          <a:stretch>
            <a:fillRect/>
          </a:stretch>
        </p:blipFill>
        <p:spPr>
          <a:xfrm>
            <a:off x="0" y="1828800"/>
            <a:ext cx="3733800" cy="4425967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 advTm="1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 T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1" i="1" u="none" strike="noStrike" cap="none" normalizeH="0" baseline="0" smtClean="0">
            <a:ln>
              <a:noFill/>
            </a:ln>
            <a:solidFill>
              <a:srgbClr val="97CC00"/>
            </a:solidFill>
            <a:effectLst/>
            <a:latin typeface="Georgia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1" i="1" u="none" strike="noStrike" cap="none" normalizeH="0" baseline="0" smtClean="0">
            <a:ln>
              <a:noFill/>
            </a:ln>
            <a:solidFill>
              <a:srgbClr val="97CC00"/>
            </a:solidFill>
            <a:effectLst/>
            <a:latin typeface="Georgia" pitchFamily="18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 TI</Template>
  <TotalTime>821</TotalTime>
  <Words>463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Georgia</vt:lpstr>
      <vt:lpstr>Arial</vt:lpstr>
      <vt:lpstr>Calibri</vt:lpstr>
      <vt:lpstr>David</vt:lpstr>
      <vt:lpstr>A TI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Madre Mazzarello</dc:title>
  <dc:subject>Pensamientos</dc:subject>
  <dc:creator>Ámbito de Comunicacion</dc:creator>
  <cp:keywords>Inspectoría Sagrado Corazón_ECU</cp:keywords>
  <dc:description>LA SABIDURÍA DE LA VIDA</dc:description>
  <cp:lastModifiedBy>comunicacion</cp:lastModifiedBy>
  <cp:revision>20</cp:revision>
  <dcterms:created xsi:type="dcterms:W3CDTF">2011-03-31T21:00:15Z</dcterms:created>
  <dcterms:modified xsi:type="dcterms:W3CDTF">2011-04-21T21:17:17Z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