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1" r:id="rId5"/>
    <p:sldId id="257" r:id="rId6"/>
    <p:sldId id="260" r:id="rId7"/>
    <p:sldId id="262" r:id="rId8"/>
    <p:sldId id="265" r:id="rId9"/>
    <p:sldId id="266" r:id="rId10"/>
    <p:sldId id="267" r:id="rId11"/>
    <p:sldId id="258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9F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9F37-3C7E-45E8-8E85-F31E697AB8CC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405E5-F8C3-433E-B90B-F0D9422316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6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05E5-F8C3-433E-B90B-F0D94223160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9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1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9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4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9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13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3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8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2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1692-E9BE-4819-9704-4621B44B74C8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5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9816" y="0"/>
            <a:ext cx="84806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5021263" algn="l"/>
              </a:tabLst>
            </a:pP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S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or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Á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ngela </a:t>
            </a:r>
            <a:r>
              <a:rPr lang="es-E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C</a:t>
            </a:r>
            <a:r>
              <a:rPr lang="es-E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assulo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/>
          <a:stretch/>
        </p:blipFill>
        <p:spPr>
          <a:xfrm>
            <a:off x="4430460" y="1377551"/>
            <a:ext cx="4274067" cy="2465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81729" y="4293096"/>
            <a:ext cx="84806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Pidió ir a las misiones y  partió con la primera expedición misionera. Con Sor Ángela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Vallese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 fue escogida para la evangelización de la Patagonia. Permaneció  13 años en Carmen de Patagones. Fue compañera de Sor Teresa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Gedda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  <a:ea typeface="Adobe Gothic Std B" pitchFamily="34" charset="-128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064" y="1343459"/>
            <a:ext cx="4121543" cy="2534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3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27" y="260648"/>
            <a:ext cx="3878048" cy="2836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17092" y="3197999"/>
            <a:ext cx="864096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una mujer en la que no había división entre contemplación y acción. Proveía, en aquella incómoda cocina de la misi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ón a 300 personas, trayendo la leña desde varios kilómetros de distancia, entre el viento helado y el extenuante sol de verano. Para ella todo era natural, hasta la gran caridad que tenía en su corazón para con sus Hermanas, especialmente las cansadas o enfermas.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573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040"/>
          <a:stretch/>
        </p:blipFill>
        <p:spPr>
          <a:xfrm>
            <a:off x="-1182" y="2780928"/>
            <a:ext cx="9144000" cy="40770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4334" y="404664"/>
            <a:ext cx="87129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estuvo encendida en el fuego de la caridad.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Ella no pensaba nunca en sí misma, vivía sin envidias, sin celos hacia las Hermanas que tenían contacto directo con la gente y con los jóvenes.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72000" y="1443841"/>
            <a:ext cx="44999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secreto estaba en el espíritu de fe. Teniendo tanto que hacer, su trabajo se desenvolvía en un plano 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sobrenatural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porque miraba todo desde la fe, con paciencia, con amor; poseía el conocimiento de Dios, que le venía del Espíritu Santo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4761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9468" y="4221088"/>
            <a:ext cx="88569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Vivía la oración incesante del corazón. No es necesario ir al desierto para vivir  la soledad del corazón.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«Lo principal es permanecer con la mente y el corazón delante de Dios y continuar en su presencia día y noche hasta el fin de la vida».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4407" r="7495"/>
          <a:stretch/>
        </p:blipFill>
        <p:spPr>
          <a:xfrm>
            <a:off x="11658" y="11263"/>
            <a:ext cx="4596910" cy="684673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004048" y="1556792"/>
            <a:ext cx="381642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Los domingos se reservaba un tiempo largo para la oración y la lectura. Es ésta una característica de los orígenes -así sea hoy con metodologías distintas-, para celebrar el día del Señor.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9020"/>
            <a:ext cx="5544616" cy="3692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79512" y="4725144"/>
            <a:ext cx="88569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«No tengáis miedo de darle vuestro tiempo a Cristo. El tiempo dado a Cristo no es nunca tiempo perdido, sino ganado para la humanización profunda de nuestras relaciones y de nuestra vida»      </a:t>
            </a:r>
            <a:r>
              <a:rPr lang="es-ES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Juan Pablo II</a:t>
            </a:r>
            <a:endParaRPr lang="es-ES" sz="20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4"/>
          <a:stretch/>
        </p:blipFill>
        <p:spPr>
          <a:xfrm>
            <a:off x="-1" y="5779"/>
            <a:ext cx="3943783" cy="685222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11960" y="1268760"/>
            <a:ext cx="468052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raro que Sor Ángela -en medio de tantos quehaceres-, dejase pasar más de un cuarto de hora sin una oración, un acto de ofrecimiento, usando las palabras de una persona que había pasado de la oración forzada a la oración espontánea.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468052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 tratado del Amor de Dios de San Francisco de Sales era su libro preferido. Lo leía y lo comentaba a los otros cuando tenía oportunidad.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Las Hermanas jóvenes se maravillaban de que Sor Ángela pudiera entender ese libro dada su escasa instrucción, y se lo decían a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Cagliero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quinen una ocasión, dijo: «Sor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Cassulo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lee libros que nosotros todavía no sabemos leer».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34" name="Picture 10" descr="http://www.balmeslibreria.com/files/20-10132-Imagen/compendio%20del%20tratado%20del%20amor%20a%20dios%20balm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1478" r="7516" b="2856"/>
          <a:stretch/>
        </p:blipFill>
        <p:spPr bwMode="auto">
          <a:xfrm>
            <a:off x="5364088" y="802745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9" y="1480412"/>
            <a:ext cx="3875581" cy="41764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211960" y="620688"/>
            <a:ext cx="453650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Sor Ángela decía que su Director espiritual era el Espíritu Santo y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ésto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se podía deducir de su rectitud y franqueza que la hacían libre interiormente para decir su palabra -también a las Superioras-, cuando lo requerían los intereses de Dios.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una mujer que vivía el Evangelio: «Vuestro hablar sea sí, sí, no, no»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48660" y="1012954"/>
            <a:ext cx="49352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estuvo completamente abandonada en Dios. Durante una larga enfermedad que la llevó a la muerte dijo: «La cosa mejor es hacer bien la Voluntad de Dios y estar tranquilos en sus manos». Este abandono en Dios era la mística de Mornés y Sor Ángela a menudo repetía: « No quiero meter mis acciones en un saco roto».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6176"/>
          <a:stretch/>
        </p:blipFill>
        <p:spPr>
          <a:xfrm>
            <a:off x="-108520" y="0"/>
            <a:ext cx="396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3" y="-2"/>
            <a:ext cx="9169023" cy="405765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56723" y="4437112"/>
            <a:ext cx="760553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Fue encargada de la cocina toda la vida. Nunca pensó poder surcar los mares. C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uando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Don Bosco en 1877 pidió Hermanas para la misión, humilde y decidida se ofreció con gusto.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31748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780" r="2864" b="2627"/>
          <a:stretch/>
        </p:blipFill>
        <p:spPr>
          <a:xfrm>
            <a:off x="4427983" y="-11821"/>
            <a:ext cx="2411761" cy="3185294"/>
          </a:xfrm>
          <a:prstGeom prst="rect">
            <a:avLst/>
          </a:prstGeom>
        </p:spPr>
      </p:pic>
      <p:pic>
        <p:nvPicPr>
          <p:cNvPr id="2050" name="Picture 2" descr="http://img.blogdecine.com/La_pasion_de_cri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-1380"/>
            <a:ext cx="2262948" cy="31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5" y="-11822"/>
            <a:ext cx="2304255" cy="318666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65882" y="3933056"/>
            <a:ext cx="86265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se había apoyado en dos tiempos de la vida de Cristo: la Infancia y la Pasión, la Muerte y la Resurrección.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Hoy, podemos leer la vida de esta FMA dentro del Misterio Pascual, solo él nos revela el secreto de su heroísmo cotidiano.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nvoquemos el don de una total confianza en </a:t>
            </a:r>
            <a:r>
              <a:rPr lang="es-ES" sz="6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 que nos ama infinitamente.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938992"/>
            <a:ext cx="871296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Mi Señor y Salvador, me siento seguro entre tus brazos.</a:t>
            </a: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Tú me cuidas, no tendré nada que temer; pero si me abandonas, no tendré nada que esperar.</a:t>
            </a:r>
            <a:endParaRPr lang="es-CO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 sé que pasará hasta que yo muera, no sé nada del futuro, pero me confío a Ti.</a:t>
            </a:r>
            <a:endParaRPr lang="es-CO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Te ruego me des lo que me hace bien, te ruego quitarme todo aquello que pone en peligro mi salvación.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9945" y="400010"/>
            <a:ext cx="88657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 te pido hacerme rico, ni hacerme muy pobre, me acojo enteramente a Ti porque Tú sabes lo que necesito y lo que no soy.</a:t>
            </a:r>
            <a:endParaRPr lang="es-CO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Tú me mandas disgustos y sufrimientos, concédeme la gracia de soportarlos, presérvame del egoísmo y de la impaciencia.</a:t>
            </a:r>
          </a:p>
          <a:p>
            <a:pPr algn="just">
              <a:lnSpc>
                <a:spcPct val="150000"/>
              </a:lnSpc>
            </a:pP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me das salud, fuerza y bien en este mundo, haz que sea siempre vigilante para que no me endiose y no camine lejos de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Tí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0456" y="1268760"/>
            <a:ext cx="842493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Tú que moriste por mí sobre la cruz, culpable como soy, concédeme conocerte, creer en Ti, amarte, servirte; trabajar siempre para darte gloria, para vivir por Ti  y contigo; dar buen ejemplo a todos aquellos que están a mi alrededor; concédeme morir en el momento y modo que sean mejor para tu gloria.    AMÉN</a:t>
            </a:r>
          </a:p>
          <a:p>
            <a:pPr algn="r"/>
            <a:r>
              <a:rPr lang="es-CO" sz="20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Jhon</a:t>
            </a:r>
            <a:r>
              <a:rPr lang="es-CO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Henry </a:t>
            </a:r>
            <a:r>
              <a:rPr lang="es-CO" sz="20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Newman</a:t>
            </a:r>
            <a:r>
              <a:rPr lang="es-CO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.</a:t>
            </a:r>
            <a:endParaRPr lang="es-ES" sz="20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6678"/>
          <a:stretch/>
        </p:blipFill>
        <p:spPr>
          <a:xfrm>
            <a:off x="0" y="0"/>
            <a:ext cx="4556082" cy="69573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29150" y="2278367"/>
            <a:ext cx="41633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Partió para las misiones sin regresar nunca a su patria, buscando sólo y siempre el sacrificio para ganar almas para Dios.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2" t="13785" b="47570"/>
          <a:stretch/>
        </p:blipFill>
        <p:spPr>
          <a:xfrm>
            <a:off x="1403648" y="2514730"/>
            <a:ext cx="5937079" cy="388980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95536" y="188640"/>
            <a:ext cx="84249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Cuando en su última enfermedad le preguntaron: «Sor Ángela, no quieres absolutamente nada?». «Sí</a:t>
            </a:r>
          </a:p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-respondió con su acento español muy propio- una copita de paciencia y el cielo; nada más…»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306146"/>
            <a:ext cx="878497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Después de la muerte de Sor Ángela, la Directora soñ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ó con ella dos o tres noches y oyó que le dijo: «Gracias por todo lo que ha hecho por mi: me salvé por la caridad».</a:t>
            </a:r>
          </a:p>
          <a:p>
            <a:pPr algn="just"/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 Directora poniendo a prueba la caridad de Sor Ángela le encomendó una Hermana joven que tenía una tos persistente y no le valía nada.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aquella misma noche, 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-dicen las memorias-, la Hermana se encontró completamente curada del mal.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75656" y="0"/>
            <a:ext cx="6336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021263" algn="l"/>
              </a:tabLst>
            </a:pP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E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 la </a:t>
            </a: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E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scuela de la </a:t>
            </a: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M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adre.</a:t>
            </a:r>
          </a:p>
          <a:p>
            <a:pPr lvl="0">
              <a:tabLst>
                <a:tab pos="5021263" algn="l"/>
              </a:tabLst>
            </a:pPr>
            <a:endParaRPr lang="es-ES" sz="32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8556" y="4797152"/>
            <a:ext cx="89468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Entró en el tercer año de vida del Instituto y se formó en el espíritu heróico  de los orígenes. Discípula de MM, hizo su primera profesión con Don Bosco cuando la Madre hacía sus votos perpetuos.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66" y="1340768"/>
            <a:ext cx="5408481" cy="3045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05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4078"/>
            <a:ext cx="9324531" cy="438705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4005064"/>
            <a:ext cx="83884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Así viene descrita Sor Ángela después de la Profesión: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«Había encontrado pronto su puesto en la sombra y en el trabajo de la cocina allí en Mornés, y luego en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Borgo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San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Martino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primera Casa filial del Instituto.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0554" y="3033466"/>
            <a:ext cx="87129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las cartas de MM encontramos referencias a Sor Ángela que subrayan los aspectos espirituales que ya vivía en Mornés: «Sor Ángela ¿estás siempre en la cocina? A fuerza de estar junto al fuego, ¿ya estarás encendida del amor de Dios, no es verdad? Y la pobreza ¿la observas siempre?».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Ángela ¿estás alegre?». «Hazte pronto santa y haz morir el amor propio y la propia voluntad».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46" y="-99392"/>
            <a:ext cx="4392488" cy="311253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409648" y="1444648"/>
            <a:ext cx="1319303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las cartas de MM encontramos referencias a Sor Ángela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que subrayan los aspectos espirituales que ya vivía en Mornés: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</a:t>
            </a:r>
            <a:r>
              <a:rPr lang="es-E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Angela</a:t>
            </a:r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estás siempre en la cocina?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A fuerza de estar junto al fuego, ya estarás encendida del amor de Dios, no es verdad?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Y la pobreza la observas siempre?».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</a:t>
            </a:r>
            <a:r>
              <a:rPr lang="es-CO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Angela</a:t>
            </a:r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estás alegre?». 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«Hazte pronto santa y haz morir el amor propio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y la propia voluntad»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4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021263" algn="l"/>
              </a:tabLst>
            </a:pPr>
            <a:r>
              <a:rPr lang="es-ES" sz="6600" dirty="0">
                <a:ln w="11430"/>
                <a:solidFill>
                  <a:prstClr val="black"/>
                </a:solidFill>
                <a:latin typeface="Berlin Sans FB" pitchFamily="34" charset="0"/>
                <a:ea typeface="Adobe Gothic Std B" pitchFamily="34" charset="-128"/>
              </a:rPr>
              <a:t>E</a:t>
            </a:r>
            <a:r>
              <a:rPr lang="es-ES" sz="4400" dirty="0">
                <a:ln w="11430"/>
                <a:solidFill>
                  <a:prstClr val="black"/>
                </a:solidFill>
                <a:latin typeface="Berlin Sans FB" pitchFamily="34" charset="0"/>
                <a:ea typeface="Adobe Gothic Std B" pitchFamily="34" charset="-128"/>
              </a:rPr>
              <a:t>n la </a:t>
            </a:r>
            <a:r>
              <a:rPr lang="es-ES" sz="4400" dirty="0" smtClean="0">
                <a:ln w="11430"/>
                <a:solidFill>
                  <a:prstClr val="black"/>
                </a:solidFill>
                <a:latin typeface="Berlin Sans FB" pitchFamily="34" charset="0"/>
                <a:ea typeface="Adobe Gothic Std B" pitchFamily="34" charset="-128"/>
              </a:rPr>
              <a:t>celda del </a:t>
            </a:r>
            <a:r>
              <a:rPr lang="es-ES" sz="6600" dirty="0" smtClean="0">
                <a:ln w="11430"/>
                <a:solidFill>
                  <a:prstClr val="black"/>
                </a:solidFill>
                <a:latin typeface="Berlin Sans FB" pitchFamily="34" charset="0"/>
                <a:ea typeface="Adobe Gothic Std B" pitchFamily="34" charset="-128"/>
              </a:rPr>
              <a:t>C</a:t>
            </a:r>
            <a:r>
              <a:rPr lang="es-ES" sz="4400" dirty="0" smtClean="0">
                <a:ln w="11430"/>
                <a:solidFill>
                  <a:prstClr val="black"/>
                </a:solidFill>
                <a:latin typeface="Berlin Sans FB" pitchFamily="34" charset="0"/>
                <a:ea typeface="Adobe Gothic Std B" pitchFamily="34" charset="-128"/>
              </a:rPr>
              <a:t>orazón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.</a:t>
            </a:r>
            <a:endParaRPr lang="es-E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  <a:ea typeface="Adobe Gothic Std B" pitchFamily="34" charset="-12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" y="1814366"/>
            <a:ext cx="2964509" cy="3866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3707903" y="2193470"/>
            <a:ext cx="446449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Cagliero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que la conocía bien  dijo de ella: </a:t>
            </a:r>
          </a:p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«Es una santa; el demonio no sabe que más hacer para impacientarla, pero no puede… Sor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Cassulo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no hace milagros porque no quiere»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3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1345</Words>
  <Application>Microsoft Office PowerPoint</Application>
  <PresentationFormat>Presentación en pantalla (4:3)</PresentationFormat>
  <Paragraphs>55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Adobe Gothic Std B</vt:lpstr>
      <vt:lpstr>Arial</vt:lpstr>
      <vt:lpstr>Berlin Sans FB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Carmen Elena Mejía Maya</cp:lastModifiedBy>
  <cp:revision>49</cp:revision>
  <dcterms:created xsi:type="dcterms:W3CDTF">2012-06-12T18:55:10Z</dcterms:created>
  <dcterms:modified xsi:type="dcterms:W3CDTF">2016-04-06T17:45:48Z</dcterms:modified>
</cp:coreProperties>
</file>