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3" r:id="rId5"/>
    <p:sldId id="286" r:id="rId6"/>
    <p:sldId id="260" r:id="rId7"/>
    <p:sldId id="277" r:id="rId8"/>
    <p:sldId id="279" r:id="rId9"/>
    <p:sldId id="288" r:id="rId10"/>
    <p:sldId id="289" r:id="rId11"/>
    <p:sldId id="284" r:id="rId12"/>
    <p:sldId id="287" r:id="rId13"/>
    <p:sldId id="291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422580-EC27-4F53-92A0-0786D964B7A2}" type="datetime1">
              <a:rPr lang="it-IT" smtClean="0"/>
              <a:t>09/05/2022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5EDD-768E-49AD-9196-D592149F4239}" type="datetime1">
              <a:rPr lang="it-IT" smtClean="0"/>
              <a:pPr/>
              <a:t>09/05/2022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34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0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3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46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35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21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20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688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06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5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 dirty="0"/>
              <a:t>Inserire o trascinare </a:t>
            </a:r>
            <a:br>
              <a:rPr lang="it-IT" noProof="0" dirty="0"/>
            </a:br>
            <a:r>
              <a:rPr lang="it-IT" noProof="0" dirty="0"/>
              <a:t>la foto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1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2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3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6" name="Freccia: Destr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9" name="Freccia: Destr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Titolo elemento</a:t>
            </a:r>
          </a:p>
        </p:txBody>
      </p:sp>
      <p:sp>
        <p:nvSpPr>
          <p:cNvPr id="41" name="Segnaposto tes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Mese, Anno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39" name="Segnaposto tes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3" name="Segnaposto tes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5" name="Segnaposto tes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7" name="Segnaposto tes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6" name="Segnaposto immagin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5" name="Segnaposto immagin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4" name="Segnaposto immagin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3" name="Segnaposto immagin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tes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0" name="Segnaposto tes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2" name="Segnaposto tes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3" name="Segnaposto tes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9" name="Segnaposto tes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60" name="Segnaposto tes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stazione della sezione con immagin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/>
              <a:t>Grazie </a:t>
            </a:r>
            <a:br>
              <a:rPr lang="it-IT" noProof="0" dirty="0"/>
            </a:br>
            <a:r>
              <a:rPr lang="it-IT" noProof="0" dirty="0"/>
              <a:t> 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Nome completo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Posta elettronica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Sito Web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i elenco come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igura a mano libera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6" name="Figura a mano libera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43" name="Figura a mano libera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87" name="Figura a mano libera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2" name="Figura a mano libera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74" name="Figura a mano libera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8" name="Segnaposto immagin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Segnaposto immagin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0" name="Segnaposto immagin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1" name="Segnaposto immagin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2" name="Segnaposto immagin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5" name="Segnaposto immagin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immagin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come icone - opzion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3" name="Segnaposto immagin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2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7" name="Segnaposto immagin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3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8" name="Segnaposto immagin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4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52" name="Sottotito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Segnaposto immagin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Inserire o trascinare il design dello schermo 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Intestazione sezione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2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3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8" name="Figura a mano libera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grpSp>
        <p:nvGrpSpPr>
          <p:cNvPr id="192" name="Grup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igura a mano libera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 dirty="0"/>
            </a:p>
          </p:txBody>
        </p: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igura a mano libera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610" y="5493738"/>
            <a:ext cx="5020938" cy="1048939"/>
          </a:xfrm>
        </p:spPr>
        <p:txBody>
          <a:bodyPr rtlCol="0"/>
          <a:lstStyle/>
          <a:p>
            <a:pPr rtl="0"/>
            <a:r>
              <a:rPr lang="it-IT" dirty="0">
                <a:latin typeface="Franklin Gothic Medium Cond" panose="020B0606030402020204" pitchFamily="34" charset="0"/>
              </a:rPr>
              <a:t>Triduo en preparación a la fiesta de </a:t>
            </a:r>
          </a:p>
          <a:p>
            <a:pPr rtl="0"/>
            <a:r>
              <a:rPr lang="it-IT" dirty="0">
                <a:latin typeface="Franklin Gothic Medium Cond" panose="020B0606030402020204" pitchFamily="34" charset="0"/>
              </a:rPr>
              <a:t>Madre Mazzarello</a:t>
            </a:r>
          </a:p>
          <a:p>
            <a:pPr rtl="0"/>
            <a:r>
              <a:rPr lang="it-IT" noProof="1">
                <a:latin typeface="Franklin Gothic Medium Cond" panose="020B0606030402020204" pitchFamily="34" charset="0"/>
              </a:rPr>
              <a:t>Mayo 2022</a:t>
            </a:r>
          </a:p>
          <a:p>
            <a:pPr rtl="0"/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015059" y="175988"/>
            <a:ext cx="5264444" cy="668201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503" y="380638"/>
            <a:ext cx="5662550" cy="2078700"/>
          </a:xfrm>
        </p:spPr>
        <p:txBody>
          <a:bodyPr rtlCol="0"/>
          <a:lstStyle/>
          <a:p>
            <a:pPr rtl="0"/>
            <a:r>
              <a:rPr lang="it-IT" sz="3600" spc="0" dirty="0">
                <a:latin typeface="Franklin Gothic Medium Cond" panose="020B0606030402020204" pitchFamily="34" charset="0"/>
              </a:rPr>
              <a:t>María D. mazzarello                   vista por don juan Cagliero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25DE2-0E0B-49BD-A4EE-2BF4F34E3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309" flipH="1">
            <a:off x="-1453648" y="3423862"/>
            <a:ext cx="3164584" cy="342335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185449F-ABF0-4491-80C2-6A67C44E2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719" flipH="1">
            <a:off x="832385" y="3853838"/>
            <a:ext cx="3179543" cy="32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8"/>
    </mc:Choice>
    <mc:Fallback xmlns="">
      <p:transition spd="slow" advTm="100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848" y="1186687"/>
            <a:ext cx="6023393" cy="3907827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32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María D. Mazzarello…</a:t>
            </a:r>
          </a:p>
          <a:p>
            <a:pPr marL="0" indent="0" rtl="0">
              <a:buNone/>
            </a:pPr>
            <a:r>
              <a:rPr lang="it-IT" sz="32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una presencia premurosa, atenta,                  que se hace profecía y por esto                                     capaz de crear comunión...  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una presenza que impulsa,                         también a nosotras hoy                                               a ser presencia profética                                          y generadora de comunión.       </a:t>
            </a:r>
            <a:endParaRPr lang="it-IT" sz="32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Segnaposto immagine 5">
            <a:extLst>
              <a:ext uri="{FF2B5EF4-FFF2-40B4-BE49-F238E27FC236}">
                <a16:creationId xmlns:a16="http://schemas.microsoft.com/office/drawing/2014/main" id="{057396E0-E423-4951-B6C0-6A381015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39241" y="208169"/>
            <a:ext cx="5552759" cy="6649831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3D1DF6D-B71D-498C-A16E-4B3B7A6B9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9030290" y="5175443"/>
            <a:ext cx="2093908" cy="30142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AE9F6AE-F166-4EE7-91A9-F008DBDC0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966476" y="4160172"/>
            <a:ext cx="2322063" cy="27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9"/>
    </mc:Choice>
    <mc:Fallback xmlns="">
      <p:transition spd="slow" advTm="314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29207" y="1632931"/>
            <a:ext cx="4962755" cy="2078700"/>
          </a:xfrm>
        </p:spPr>
        <p:txBody>
          <a:bodyPr rtlCol="0"/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  <a:t>Mons. juan Cagliero</a:t>
            </a:r>
            <a:b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  <a:t> (1838-1926)</a:t>
            </a:r>
            <a:b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  <a:b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it-IT" sz="3600" spc="0" dirty="0">
                <a:latin typeface="Franklin Gothic Medium Cond" panose="020B0606030402020204" pitchFamily="34" charset="0"/>
                <a:ea typeface="+mn-ea"/>
                <a:cs typeface="+mn-cs"/>
              </a:rPr>
              <a:t>Director general del instituto de las FMA</a:t>
            </a: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833C53A1-E273-4D2A-93FC-C0842A40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68547" y="205347"/>
            <a:ext cx="3717146" cy="465092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51CF39-E6D3-42EC-9F4E-A4BD84922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7080017" y="3830095"/>
            <a:ext cx="3031356" cy="505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E61EF-240A-4E9E-A085-9F8002EDF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024487" y="2571996"/>
            <a:ext cx="3361657" cy="43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0"/>
    </mc:Choice>
    <mc:Fallback xmlns="">
      <p:transition spd="slow" advTm="150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6135" y="537499"/>
            <a:ext cx="4928433" cy="3954114"/>
          </a:xfrm>
        </p:spPr>
        <p:txBody>
          <a:bodyPr rtlCol="0"/>
          <a:lstStyle/>
          <a:p>
            <a:pPr marL="0" indent="0">
              <a:buNone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Conoció a María Doménica Mazzarello en 1864, en la primera visita de don Bosco a Mornese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rtl="0">
              <a:buNone/>
            </a:pPr>
            <a:endParaRPr lang="it-IT" sz="2400" dirty="0">
              <a:solidFill>
                <a:schemeClr val="accent3">
                  <a:lumMod val="50000"/>
                </a:schemeClr>
              </a:solidFill>
              <a:effectLst/>
              <a:latin typeface="Franklin Gothic Medium Cond" panose="020B06060304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Después de la muerte de don Pestarino, en 1874, don Bosco le confió la misión de director general del Instituto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 rtl="0">
              <a:buNone/>
            </a:pPr>
            <a:endParaRPr lang="it-IT" sz="24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0" indent="0" rtl="0">
              <a:buNone/>
            </a:pPr>
            <a:r>
              <a:rPr lang="it-IT" sz="24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Fue director general                                           del Instituto de las FMA de 1874-1884.</a:t>
            </a: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/>
        </p:blipFill>
        <p:spPr>
          <a:xfrm>
            <a:off x="6755532" y="4665"/>
            <a:ext cx="5324501" cy="6662057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C9438E0-A13D-4FB6-BBA4-3A49DC4A6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8791563" y="2962614"/>
            <a:ext cx="3384009" cy="39946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F42C593-FED4-46E4-95C7-D74541204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3827" flipH="1">
            <a:off x="7609686" y="4669402"/>
            <a:ext cx="3384009" cy="3994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5"/>
    </mc:Choice>
    <mc:Fallback xmlns="">
      <p:transition spd="slow" advTm="6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8FD398F-33E2-4AA1-9EBB-3FBFACF31815}"/>
              </a:ext>
            </a:extLst>
          </p:cNvPr>
          <p:cNvSpPr txBox="1"/>
          <p:nvPr/>
        </p:nvSpPr>
        <p:spPr>
          <a:xfrm>
            <a:off x="317241" y="436280"/>
            <a:ext cx="68486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«Tú conoces el espíritu de nuestro Oratorio, nuestro sistema preventivo y el secreto de hacerse querer, escuchar y obedecer por los jóvenes, amando a todos sin mortificar a ninguno y asistiéndolos día y noche con paterna vigilancia, paciente caridad y benignidad constante.  Ahora bien, estos requisitos los posee la buena Madre Mazzarello, por tanto, podemos estar confiados en el gobierno del Instituto y en la sabia y religiosa dirección de las hermanas. Ella no tiene otra cosa que hacer y no hace otra cosa que conformarse al espíritu, al sistema y al carácter propio de nuestro Oratorio, de las Constituciones y deliberaciones salesianas; su Congregación es igual a la nuestra, tiene el mismo fin y los mismos medios, que ella inculca con el ejemplo y con la palabra a las Hermanas, las cuales a su vez, siguiendo el modelo de la Madre, más que Superioras, Directoras y Maestras, son tiernas Madres hacia sus jóvenes educandas</a:t>
            </a:r>
            <a:r>
              <a:rPr lang="it-IT" sz="20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».</a:t>
            </a:r>
            <a:r>
              <a:rPr lang="it-IT" sz="2000" dirty="0">
                <a:effectLst/>
                <a:latin typeface="Franklin Gothic Medium Cond" panose="020B0606030402020204" pitchFamily="34" charset="0"/>
              </a:rPr>
              <a:t> </a:t>
            </a:r>
          </a:p>
          <a:p>
            <a:endParaRPr lang="it-IT" sz="2000" cap="small" dirty="0"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r>
              <a:rPr lang="it-IT" sz="2000" cap="small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(Cagliero, </a:t>
            </a:r>
            <a:r>
              <a:rPr lang="it-IT" sz="2000" i="1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Memoria storica su Maria Domenica Mazzarello] 1918</a:t>
            </a:r>
            <a:r>
              <a:rPr lang="it-IT" sz="2000" i="1" dirty="0">
                <a:latin typeface="Franklin Gothic Medium Cond" panose="020B0606030402020204" pitchFamily="34" charset="0"/>
                <a:ea typeface="Times New Roman" panose="02020603050405020304" pitchFamily="18" charset="0"/>
              </a:rPr>
              <a:t>)</a:t>
            </a:r>
            <a:endParaRPr lang="it-IT" dirty="0"/>
          </a:p>
        </p:txBody>
      </p:sp>
      <p:pic>
        <p:nvPicPr>
          <p:cNvPr id="62" name="Segnaposto immagine 11">
            <a:extLst>
              <a:ext uri="{FF2B5EF4-FFF2-40B4-BE49-F238E27FC236}">
                <a16:creationId xmlns:a16="http://schemas.microsoft.com/office/drawing/2014/main" id="{6C664095-034E-4DDF-A937-77804A84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1266" y="516373"/>
            <a:ext cx="4894336" cy="612383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6B26842-2021-4647-8344-778DBDC36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8301917" y="5001673"/>
            <a:ext cx="2276451" cy="32770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442805-2A04-4AEA-AFE4-DA7D3F4B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527455" y="3867601"/>
            <a:ext cx="2524497" cy="29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48"/>
    </mc:Choice>
    <mc:Fallback xmlns="">
      <p:transition spd="slow" advTm="1198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513B8E-BE7A-486A-9F5A-9FEE77C9ED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0042" y="3349209"/>
            <a:ext cx="4902012" cy="2728844"/>
          </a:xfrm>
        </p:spPr>
        <p:txBody>
          <a:bodyPr rtlCol="0"/>
          <a:lstStyle/>
          <a:p>
            <a:pPr rtl="0">
              <a:buFont typeface="Courier New" panose="02070309020205020404" pitchFamily="49" charset="0"/>
              <a:buChar char="o"/>
            </a:pPr>
            <a:r>
              <a:rPr lang="it-IT" sz="28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Mujer de Dios</a:t>
            </a:r>
          </a:p>
          <a:p>
            <a:pPr rtl="0">
              <a:buFont typeface="Courier New" panose="02070309020205020404" pitchFamily="49" charset="0"/>
              <a:buChar char="o"/>
            </a:pPr>
            <a:r>
              <a:rPr lang="it-IT" sz="28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Mujer dotada de dones especiales en la dirección espiritual</a:t>
            </a:r>
          </a:p>
          <a:p>
            <a:pPr rtl="0">
              <a:buFont typeface="Courier New" panose="02070309020205020404" pitchFamily="49" charset="0"/>
              <a:buChar char="o"/>
            </a:pPr>
            <a:r>
              <a:rPr lang="it-IT" sz="28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Mujer atuténtica, sin pliegues... Tenía en el corazón al Instituto, a las hermanas y a las jóvenes</a:t>
            </a:r>
            <a:endParaRPr lang="it-IT" sz="2800" dirty="0">
              <a:solidFill>
                <a:schemeClr val="accent3">
                  <a:lumMod val="50000"/>
                </a:schemeClr>
              </a:solidFill>
              <a:effectLst/>
              <a:latin typeface="Franklin Gothic Medium Cond" panose="020B0606030402020204" pitchFamily="34" charset="0"/>
              <a:ea typeface="Calibri" panose="020F0502020204030204" pitchFamily="34" charset="0"/>
            </a:endParaRPr>
          </a:p>
          <a:p>
            <a:pPr rtl="0">
              <a:buFont typeface="Courier New" panose="02070309020205020404" pitchFamily="49" charset="0"/>
              <a:buChar char="o"/>
            </a:pPr>
            <a:r>
              <a:rPr lang="it-IT" sz="28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Mujer de comunión</a:t>
            </a:r>
            <a:endParaRPr lang="it-IT" sz="28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/>
        </p:blipFill>
        <p:spPr>
          <a:xfrm>
            <a:off x="7153023" y="738829"/>
            <a:ext cx="2451119" cy="3272855"/>
          </a:xfr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23991" y="477572"/>
            <a:ext cx="4218347" cy="1415429"/>
          </a:xfrm>
        </p:spPr>
        <p:txBody>
          <a:bodyPr rtlCol="0"/>
          <a:lstStyle/>
          <a:p>
            <a:pPr algn="l" rtl="0"/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Notas características                            de la maternidad educativa                     de María D. Mazzarello, según don Juan Cagliero.</a:t>
            </a:r>
          </a:p>
        </p:txBody>
      </p:sp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C9AC47C3-A6D5-441A-BDAB-1CD5659CBE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50724" y="1338361"/>
            <a:ext cx="2682495" cy="321248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18EEA55-8BEE-4E03-899E-AA6C3D47D1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5452" flipH="1">
            <a:off x="6989252" y="4111508"/>
            <a:ext cx="3394489" cy="455557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4317CC7-29F8-4751-AE36-C6F8B9933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006485" y="2707370"/>
            <a:ext cx="3509402" cy="4142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12"/>
    </mc:Choice>
    <mc:Fallback xmlns="">
      <p:transition spd="slow" advTm="26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664" y="555186"/>
            <a:ext cx="4928433" cy="3555252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24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La muerte de María D. Mazzarello                                    ha sido una dura prueba para don Cagliero…</a:t>
            </a:r>
          </a:p>
          <a:p>
            <a:pPr marL="0" indent="0" rtl="0">
              <a:buNone/>
            </a:pPr>
            <a:endParaRPr lang="it-IT" sz="24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0" indent="0" rtl="0">
              <a:buNone/>
            </a:pPr>
            <a:r>
              <a:rPr lang="it-IT" sz="24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… preparó la Misa y el funeral</a:t>
            </a:r>
          </a:p>
          <a:p>
            <a:pPr marL="0" indent="0" rtl="0">
              <a:buNone/>
            </a:pPr>
            <a:endParaRPr lang="it-IT" sz="24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0" indent="0" rtl="0">
              <a:buNone/>
            </a:pPr>
            <a:r>
              <a:rPr lang="it-IT" sz="2400" noProof="1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… consoló a la comunidad en el momento del dolor</a:t>
            </a:r>
          </a:p>
        </p:txBody>
      </p:sp>
      <p:pic>
        <p:nvPicPr>
          <p:cNvPr id="7" name="Segnaposto immagine 10">
            <a:extLst>
              <a:ext uri="{FF2B5EF4-FFF2-40B4-BE49-F238E27FC236}">
                <a16:creationId xmlns:a16="http://schemas.microsoft.com/office/drawing/2014/main" id="{1D143AB8-BAE0-42AD-B3C7-0AA3BAE0AF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/>
        </p:blipFill>
        <p:spPr>
          <a:xfrm>
            <a:off x="7756663" y="1387671"/>
            <a:ext cx="2451119" cy="3272855"/>
          </a:xfrm>
        </p:spPr>
      </p:pic>
      <p:pic>
        <p:nvPicPr>
          <p:cNvPr id="8" name="Segnaposto immagine 5">
            <a:extLst>
              <a:ext uri="{FF2B5EF4-FFF2-40B4-BE49-F238E27FC236}">
                <a16:creationId xmlns:a16="http://schemas.microsoft.com/office/drawing/2014/main" id="{DC1EA49A-1E4F-4180-8A57-75A45C396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71802" y="2133468"/>
            <a:ext cx="2682495" cy="321248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FD6CB-8C49-4F80-9907-9631C7BA8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8347939" y="4859432"/>
            <a:ext cx="2294151" cy="330254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C714B40-A967-442F-B6D2-9C61075A93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635524" y="3844350"/>
            <a:ext cx="2544125" cy="3003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7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5"/>
    </mc:Choice>
    <mc:Fallback xmlns="">
      <p:transition spd="slow" advTm="46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9848" y="1341718"/>
            <a:ext cx="5706152" cy="3830497"/>
          </a:xfrm>
        </p:spPr>
        <p:txBody>
          <a:bodyPr rtlCol="0"/>
          <a:lstStyle/>
          <a:p>
            <a:pPr marL="0" indent="0">
              <a:buNone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La relación de don Cagliero con el Instituto FMA no terminó con la muerte de </a:t>
            </a:r>
            <a:r>
              <a:rPr lang="it-IT" sz="2400" cap="none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M</a:t>
            </a:r>
            <a:r>
              <a:rPr lang="it-IT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adre </a:t>
            </a:r>
            <a:r>
              <a:rPr lang="it-IT" sz="2400" cap="none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M</a:t>
            </a:r>
            <a:r>
              <a:rPr lang="it-IT" sz="2400" cap="none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azzarello. </a:t>
            </a:r>
          </a:p>
          <a:p>
            <a:pPr marL="0" indent="0" rtl="0">
              <a:buNone/>
            </a:pPr>
            <a:r>
              <a:rPr lang="it-IT" sz="2400" cap="none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Se prolongó con su asistencia paterna por muchos años, hasta su muerte.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marL="0" indent="0" rtl="0">
              <a:buNone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Tuvo la alegría de ver al Instituto crecer y expandirse.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El trabajo más significativo para él fue acompañar el proceso de redacción de las Constituciones del Instituto a partir del manuscrito, corregido junto con Don Bosco en 1875, hasta la revisión de 1922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. </a:t>
            </a:r>
            <a:endParaRPr lang="it-IT" sz="24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/>
        </p:blipFill>
        <p:spPr>
          <a:xfrm>
            <a:off x="6755532" y="4665"/>
            <a:ext cx="5324501" cy="6662057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A6D9264-6AE5-4E9F-B8B2-4FD997C79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8555494" y="5028670"/>
            <a:ext cx="2275782" cy="32761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DB34682-5876-4D11-AF5A-AABE4B28F3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775945" y="3939919"/>
            <a:ext cx="2523755" cy="2979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9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52"/>
    </mc:Choice>
    <mc:Fallback xmlns="">
      <p:transition spd="slow" advTm="63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947" y="914547"/>
            <a:ext cx="6207820" cy="552512"/>
          </a:xfrm>
        </p:spPr>
        <p:txBody>
          <a:bodyPr rtlCol="0"/>
          <a:lstStyle/>
          <a:p>
            <a:r>
              <a:rPr lang="it-IT" sz="3200" cap="none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 E</a:t>
            </a:r>
            <a:r>
              <a:rPr lang="it-IT" sz="32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gidio </a:t>
            </a:r>
            <a:r>
              <a:rPr lang="it-IT" sz="3200" cap="none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sz="32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iganò esribió sobre él: </a:t>
            </a:r>
          </a:p>
          <a:p>
            <a:endParaRPr lang="it-IT" sz="3600" cap="none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3600" cap="none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6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3600" cap="none" dirty="0"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36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le más importante </a:t>
            </a:r>
          </a:p>
          <a:p>
            <a:r>
              <a:rPr lang="it-IT" sz="48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exportador del carisma </a:t>
            </a:r>
            <a:r>
              <a:rPr lang="it-IT" sz="3600" cap="none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salesiano en el mundo”.</a:t>
            </a:r>
            <a:endParaRPr lang="it-IT" sz="3600" cap="none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it-IT" sz="2800" cap="none" noProof="1">
              <a:latin typeface="Franklin Gothic Medium Cond" panose="020B0606030402020204" pitchFamily="34" charset="0"/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6792687" y="453040"/>
            <a:ext cx="4793714" cy="5932382"/>
          </a:xfr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/>
    </mc:Choice>
    <mc:Fallback xmlns="">
      <p:transition spd="slow" advTm="119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8036" y="1752266"/>
            <a:ext cx="5324501" cy="3555252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3200" dirty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La relación de don </a:t>
            </a: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Cagliero                          con madre Mazzarello                                          es un testimonio elocuente de la  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Calibri" panose="020F0502020204030204" pitchFamily="34" charset="0"/>
              </a:rPr>
              <a:t>colaboración </a:t>
            </a: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de la 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Calibri" panose="020F0502020204030204" pitchFamily="34" charset="0"/>
              </a:rPr>
              <a:t>comunión carismática</a:t>
            </a: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, dirigida a la misma                           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Calibri" panose="020F0502020204030204" pitchFamily="34" charset="0"/>
              </a:rPr>
              <a:t>misión educativa</a:t>
            </a: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                                           y al 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Calibri" panose="020F0502020204030204" pitchFamily="34" charset="0"/>
              </a:rPr>
              <a:t>parentesco espiritual </a:t>
            </a: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que une a Salesianos y FMA </a:t>
            </a:r>
            <a:endParaRPr lang="it-IT" sz="3200" noProof="1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" name="Segnaposto immagine 11">
            <a:extLst>
              <a:ext uri="{FF2B5EF4-FFF2-40B4-BE49-F238E27FC236}">
                <a16:creationId xmlns:a16="http://schemas.microsoft.com/office/drawing/2014/main" id="{AC08A324-2474-4100-BEBE-8D74DBEB9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8002034" y="1451498"/>
            <a:ext cx="3120056" cy="3903839"/>
          </a:xfrm>
        </p:spPr>
      </p:pic>
      <p:pic>
        <p:nvPicPr>
          <p:cNvPr id="8" name="Segnaposto immagine 5">
            <a:extLst>
              <a:ext uri="{FF2B5EF4-FFF2-40B4-BE49-F238E27FC236}">
                <a16:creationId xmlns:a16="http://schemas.microsoft.com/office/drawing/2014/main" id="{057396E0-E423-4951-B6C0-6A381015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87306" y="472125"/>
            <a:ext cx="3032588" cy="3631744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A7C09-4241-4A3A-936D-1C3448082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693" flipH="1">
            <a:off x="7175387" y="4351235"/>
            <a:ext cx="3164584" cy="455557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979209D-6461-4E70-B351-2BB3E0F62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5" flipH="1">
            <a:off x="9000391" y="2893667"/>
            <a:ext cx="3509402" cy="41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2"/>
    </mc:Choice>
    <mc:Fallback xmlns="">
      <p:transition spd="slow" advTm="4691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3.2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6.2|36|12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heme/theme1.xml><?xml version="1.0" encoding="utf-8"?>
<a:theme xmlns:a="http://schemas.openxmlformats.org/drawingml/2006/main" name="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5_TF66873322.potx" id="{9F37BDF7-5162-4029-99ED-E13A336190F5}" vid="{5E690ABD-BDC8-4075-93FB-7A45AB0BF5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tonalità di rosa</Template>
  <TotalTime>380</TotalTime>
  <Words>550</Words>
  <Application>Microsoft Office PowerPoint</Application>
  <PresentationFormat>Panorámica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Courier New</vt:lpstr>
      <vt:lpstr>Franklin Gothic Medium Cond</vt:lpstr>
      <vt:lpstr>Tema di Office</vt:lpstr>
      <vt:lpstr>María D. mazzarello                   vista por don juan Cagliero</vt:lpstr>
      <vt:lpstr>Mons. juan Cagliero  (1838-1926)   Director general del instituto de las FMA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D. mazzarello vista da  don Giovanni  Cagliero</dc:title>
  <dc:creator>Eliane</dc:creator>
  <cp:lastModifiedBy>Carmen Elena Mejia</cp:lastModifiedBy>
  <cp:revision>20</cp:revision>
  <dcterms:created xsi:type="dcterms:W3CDTF">2022-02-21T08:21:19Z</dcterms:created>
  <dcterms:modified xsi:type="dcterms:W3CDTF">2022-05-09T14:35:15Z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