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92" r:id="rId29"/>
    <p:sldId id="293" r:id="rId30"/>
    <p:sldId id="294" r:id="rId31"/>
    <p:sldId id="295" r:id="rId32"/>
    <p:sldId id="296" r:id="rId33"/>
    <p:sldId id="301" r:id="rId34"/>
  </p:sldIdLst>
  <p:sldSz cx="7315200" cy="1905000"/>
  <p:notesSz cx="6858000" cy="9144000"/>
  <p:embeddedFontLst>
    <p:embeddedFont>
      <p:font typeface="ChickenScratch"/>
      <p:regular r:id="rId36"/>
    </p:embeddedFont>
  </p:embeddedFont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schemeClr val="tx1"/>
    </p:penClr>
  </p:showPr>
  <p:clrMru>
    <a:srgbClr val="FF5050"/>
    <a:srgbClr val="FF0000"/>
    <a:srgbClr val="FF6600"/>
    <a:srgbClr val="FFCC00"/>
    <a:srgbClr val="FF9933"/>
    <a:srgbClr val="FFFF00"/>
    <a:srgbClr val="99CC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67" autoAdjust="0"/>
  </p:normalViewPr>
  <p:slideViewPr>
    <p:cSldViewPr snapToGrid="0">
      <p:cViewPr varScale="1">
        <p:scale>
          <a:sx n="134" d="100"/>
          <a:sy n="134" d="100"/>
        </p:scale>
        <p:origin x="-78" y="-870"/>
      </p:cViewPr>
      <p:guideLst>
        <p:guide orient="horz" pos="600"/>
        <p:guide pos="2304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4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3154363" y="685800"/>
            <a:ext cx="13166726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EF75A5D-AEE7-47A4-B504-3E2D273184BD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3F943-508B-44B3-B562-D9A0208E1608}" type="slidenum">
              <a:rPr lang="it-IT"/>
              <a:pPr/>
              <a:t>1</a:t>
            </a:fld>
            <a:endParaRPr lang="it-IT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6963" y="2667000"/>
            <a:ext cx="13166726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3E5EA-D5FF-4C85-91BD-5BABAD0E5913}" type="slidenum">
              <a:rPr lang="it-IT"/>
              <a:pPr/>
              <a:t>21</a:t>
            </a:fld>
            <a:endParaRPr lang="it-I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96963" y="2667000"/>
            <a:ext cx="13166726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75A5D-AEE7-47A4-B504-3E2D273184BD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9275" y="592138"/>
            <a:ext cx="6216650" cy="4079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96963" y="1079500"/>
            <a:ext cx="5121275" cy="4873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F1D5-0075-4335-A51A-6C2632B77492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28052-791E-498D-8B64-00B50C4A2146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11763" y="169863"/>
            <a:ext cx="1554162" cy="152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49275" y="169863"/>
            <a:ext cx="4510088" cy="152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C6A3D-FC86-417B-A1C8-CCD9537F5237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CA968-4CFB-4EB8-AB56-67F59DE1CE14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7850" y="1223963"/>
            <a:ext cx="6218238" cy="3778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7850" y="808038"/>
            <a:ext cx="6218238" cy="4159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9B0C6-89F2-46C2-82F4-766A8A5081E0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49275" y="550863"/>
            <a:ext cx="3032125" cy="114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33800" y="550863"/>
            <a:ext cx="3032125" cy="114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20615-3396-4D25-B317-3A418D6F4261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125" y="76200"/>
            <a:ext cx="6584950" cy="317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5125" y="427038"/>
            <a:ext cx="3232150" cy="177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5125" y="604838"/>
            <a:ext cx="3232150" cy="1096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716338" y="427038"/>
            <a:ext cx="3233737" cy="177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716338" y="604838"/>
            <a:ext cx="3233737" cy="1096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9ABC-CA40-4F2A-B101-13797C0B7ECA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8628D-9A21-4E3C-A4D1-9BC8EA686CA7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A4959-5978-4E79-9B2B-93D87D50B14F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125" y="76200"/>
            <a:ext cx="2406650" cy="3222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60675" y="76200"/>
            <a:ext cx="4089400" cy="1625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5125" y="398463"/>
            <a:ext cx="2406650" cy="1303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4A560-491C-4574-805B-E6BF1EB983DB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3513" y="1333500"/>
            <a:ext cx="4389437" cy="157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33513" y="169863"/>
            <a:ext cx="4389437" cy="114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33513" y="1490663"/>
            <a:ext cx="4389437" cy="223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92516-F250-47C8-950D-1433678CD595}" type="slidenum">
              <a:rPr lang="it-IT"/>
              <a:pPr/>
              <a:t>‹Nº›</a:t>
            </a:fld>
            <a:endParaRPr lang="it-IT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169863"/>
            <a:ext cx="62166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292" tIns="24146" rIns="48292" bIns="24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550863"/>
            <a:ext cx="6216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292" tIns="24146" rIns="48292" bIns="24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1735138"/>
            <a:ext cx="1524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292" tIns="24146" rIns="48292" bIns="24146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endParaRPr lang="es-C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98725" y="1735138"/>
            <a:ext cx="231775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292" tIns="24146" rIns="48292" bIns="24146" numCol="1" anchor="t" anchorCtr="0" compatLnSpc="1">
            <a:prstTxWarp prst="textNoShape">
              <a:avLst/>
            </a:prstTxWarp>
          </a:bodyPr>
          <a:lstStyle>
            <a:lvl1pPr algn="ctr">
              <a:defRPr sz="700"/>
            </a:lvl1pPr>
          </a:lstStyle>
          <a:p>
            <a:endParaRPr lang="es-C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41925" y="1735138"/>
            <a:ext cx="1524000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292" tIns="24146" rIns="48292" bIns="24146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fld id="{0DC64459-7285-4593-ACAA-42E03E868933}" type="slidenum">
              <a:rPr lang="it-IT"/>
              <a:pPr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2pPr>
      <a:lvl3pPr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3pPr>
      <a:lvl4pPr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4pPr>
      <a:lvl5pPr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5pPr>
      <a:lvl6pPr marL="457200"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6pPr>
      <a:lvl7pPr marL="914400"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7pPr>
      <a:lvl8pPr marL="1371600"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8pPr>
      <a:lvl9pPr marL="1828800" algn="ctr" defTabSz="482600" rtl="0" eaLnBrk="0" fontAlgn="base" hangingPunct="0">
        <a:spcBef>
          <a:spcPct val="0"/>
        </a:spcBef>
        <a:spcAft>
          <a:spcPct val="0"/>
        </a:spcAft>
        <a:defRPr sz="2300">
          <a:solidFill>
            <a:schemeClr val="tx2"/>
          </a:solidFill>
          <a:latin typeface="Times New Roman" pitchFamily="18" charset="0"/>
        </a:defRPr>
      </a:lvl9pPr>
    </p:titleStyle>
    <p:bodyStyle>
      <a:lvl1pPr marL="180975" indent="-180975" algn="l" defTabSz="482600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93700" indent="-152400" algn="l" defTabSz="482600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603250" indent="-120650" algn="l" defTabSz="482600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844550" indent="-120650" algn="l" defTabSz="482600" rtl="0" eaLnBrk="0" fontAlgn="base" hangingPunct="0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085850" indent="-120650" algn="l" defTabSz="48260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543050" indent="-120650" algn="l" defTabSz="48260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00250" indent="-120650" algn="l" defTabSz="48260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457450" indent="-120650" algn="l" defTabSz="48260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2914650" indent="-120650" algn="l" defTabSz="482600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9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46100"/>
            <a:ext cx="7315200" cy="1358900"/>
          </a:xfrm>
        </p:spPr>
        <p:txBody>
          <a:bodyPr/>
          <a:lstStyle/>
          <a:p>
            <a:r>
              <a:rPr lang="it-IT" sz="3300" dirty="0" smtClean="0">
                <a:solidFill>
                  <a:schemeClr val="bg1"/>
                </a:solidFill>
                <a:latin typeface="ChickenScratch" pitchFamily="2" charset="0"/>
              </a:rPr>
              <a:t>LA PALABRA </a:t>
            </a:r>
            <a:br>
              <a:rPr lang="it-IT" sz="3300" dirty="0" smtClean="0">
                <a:solidFill>
                  <a:schemeClr val="bg1"/>
                </a:solidFill>
                <a:latin typeface="ChickenScratch" pitchFamily="2" charset="0"/>
              </a:rPr>
            </a:br>
            <a:r>
              <a:rPr lang="it-IT" sz="3300" dirty="0" smtClean="0">
                <a:solidFill>
                  <a:schemeClr val="bg1"/>
                </a:solidFill>
                <a:latin typeface="ChickenScratch" pitchFamily="2" charset="0"/>
              </a:rPr>
              <a:t>DE MADRE  MAZZARELLO</a:t>
            </a:r>
            <a:endParaRPr lang="it-IT" dirty="0" smtClean="0"/>
          </a:p>
        </p:txBody>
      </p:sp>
      <p:pic>
        <p:nvPicPr>
          <p:cNvPr id="2053" name="Picture 22" descr="Immagine1"/>
          <p:cNvPicPr>
            <a:picLocks noChangeAspect="1" noChangeArrowheads="1"/>
          </p:cNvPicPr>
          <p:nvPr/>
        </p:nvPicPr>
        <p:blipFill>
          <a:blip r:embed="rId3" cstate="print"/>
          <a:srcRect t="20165"/>
          <a:stretch>
            <a:fillRect/>
          </a:stretch>
        </p:blipFill>
        <p:spPr bwMode="auto">
          <a:xfrm>
            <a:off x="2322513" y="0"/>
            <a:ext cx="2670175" cy="5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00FFCC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71538"/>
            <a:ext cx="7315200" cy="957262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...Ay de nosotras si nos dejamos coger de la melancolía!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29200" y="5635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1269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1125"/>
          <a:stretch>
            <a:fillRect/>
          </a:stretch>
        </p:blipFill>
        <p:spPr bwMode="auto">
          <a:xfrm>
            <a:off x="2315424" y="0"/>
            <a:ext cx="2670175" cy="5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00FF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360" y="285973"/>
            <a:ext cx="6307211" cy="142875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Vuestra alegría sea siempre superior a vuestras tristezas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68009" y="1463786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2293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601" y="0"/>
            <a:ext cx="2670175" cy="53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00FF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165" y="395214"/>
            <a:ext cx="6216650" cy="14176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Si quieres hacerte santa, hazlo pronto, no hay tiempo para perder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732567" y="1527582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3317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513" y="0"/>
            <a:ext cx="2670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33CC33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0540" y="370405"/>
            <a:ext cx="6216650" cy="14176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No os desaniméis nunca por cualquier dificultad que podáis encontrar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959395" y="14779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4341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4006"/>
          <a:stretch>
            <a:fillRect/>
          </a:stretch>
        </p:blipFill>
        <p:spPr bwMode="auto">
          <a:xfrm>
            <a:off x="2350867" y="0"/>
            <a:ext cx="2670175" cy="56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6699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7838" y="747713"/>
            <a:ext cx="6216650" cy="125888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Hagamos el bien ahora que estamos a tiempo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29200" y="5635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536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513" y="0"/>
            <a:ext cx="2670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99CC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0568"/>
            <a:ext cx="7315200" cy="1735138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Cualquiera sea vuestro oficio, no me equivocaré nunca diciendo de ser humilde, paciente, caritativa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724399" y="1414168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6389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291" y="0"/>
            <a:ext cx="2670175" cy="5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CC00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59395" y="145579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8437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14789"/>
          <a:stretch>
            <a:fillRect/>
          </a:stretch>
        </p:blipFill>
        <p:spPr bwMode="auto">
          <a:xfrm>
            <a:off x="2301248" y="0"/>
            <a:ext cx="2670175" cy="49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52400" y="254000"/>
            <a:ext cx="7467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292" tIns="24146" rIns="48292" bIns="2414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82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hickenScratch" pitchFamily="2" charset="0"/>
                <a:ea typeface="+mj-ea"/>
                <a:cs typeface="+mj-cs"/>
              </a:rPr>
              <a:t>“</a:t>
            </a:r>
            <a:r>
              <a:rPr kumimoji="0" lang="it-IT" sz="23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hickenScratch" pitchFamily="2" charset="0"/>
                <a:ea typeface="+mj-ea"/>
                <a:cs typeface="+mj-cs"/>
              </a:rPr>
              <a:t>Cuantos ejemplos de bellas virtudes podemos sacar de la presencia de Jesús en el pesebre</a:t>
            </a:r>
            <a:r>
              <a:rPr kumimoji="0" lang="it-IT" sz="2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hickenScratch" pitchFamily="2" charset="0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FF9933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0533"/>
            <a:ext cx="7315200" cy="13541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El Señor os quiere tanto, os toca a vosotras quererlo bie, ¿no es verdad?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09777" y="152758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9461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17413"/>
          <a:stretch>
            <a:fillRect/>
          </a:stretch>
        </p:blipFill>
        <p:spPr bwMode="auto">
          <a:xfrm>
            <a:off x="2272895" y="0"/>
            <a:ext cx="2670175" cy="50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FF66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95288"/>
            <a:ext cx="7315200" cy="17351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Cuando os deis cuenta que alguna necesita de vuestro consuelo, consoladla y ayudaos mutuamente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901610" y="1485052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048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18042"/>
          <a:stretch>
            <a:fillRect/>
          </a:stretch>
        </p:blipFill>
        <p:spPr bwMode="auto">
          <a:xfrm>
            <a:off x="2301248" y="0"/>
            <a:ext cx="2670175" cy="48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FF505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345" y="820442"/>
            <a:ext cx="6216650" cy="3175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Estad siempre alegres en el Señor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16102" y="1421256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1509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18153"/>
          <a:stretch>
            <a:fillRect/>
          </a:stretch>
        </p:blipFill>
        <p:spPr bwMode="auto">
          <a:xfrm>
            <a:off x="2308337" y="0"/>
            <a:ext cx="2670175" cy="51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CC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5930" y="533990"/>
            <a:ext cx="6216650" cy="1270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La alegría es signo de un corazón que ama mucho al Señor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/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2768009" y="1492140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077" name="Picture 9" descr="Immagine1"/>
          <p:cNvPicPr>
            <a:picLocks noChangeAspect="1" noChangeArrowheads="1"/>
          </p:cNvPicPr>
          <p:nvPr/>
        </p:nvPicPr>
        <p:blipFill>
          <a:blip r:embed="rId2" cstate="print"/>
          <a:srcRect t="23046"/>
          <a:stretch>
            <a:fillRect/>
          </a:stretch>
        </p:blipFill>
        <p:spPr bwMode="auto">
          <a:xfrm>
            <a:off x="2336690" y="0"/>
            <a:ext cx="2670175" cy="56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4037" y="408763"/>
            <a:ext cx="6426237" cy="1397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El Señor os bendiga a todas,.. y os haga a todas santas como yo os deseo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839410" y="1541721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2533" name="Picture 6" descr="Immagine1"/>
          <p:cNvPicPr>
            <a:picLocks noChangeAspect="1" noChangeArrowheads="1"/>
          </p:cNvPicPr>
          <p:nvPr/>
        </p:nvPicPr>
        <p:blipFill>
          <a:blip r:embed="rId2" cstate="print"/>
          <a:srcRect t="15450"/>
          <a:stretch>
            <a:fillRect/>
          </a:stretch>
        </p:blipFill>
        <p:spPr bwMode="auto">
          <a:xfrm>
            <a:off x="2316163" y="0"/>
            <a:ext cx="2670175" cy="50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1121"/>
            <a:ext cx="7315200" cy="12192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...nuestra querida madre María Santísima nos hace propiamente grandes gracias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3001926" y="1545302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3557" name="Picture 9" descr="Immagine1"/>
          <p:cNvPicPr>
            <a:picLocks noChangeAspect="1" noChangeArrowheads="1"/>
          </p:cNvPicPr>
          <p:nvPr/>
        </p:nvPicPr>
        <p:blipFill>
          <a:blip r:embed="rId3" cstate="print"/>
          <a:srcRect t="19205"/>
          <a:stretch>
            <a:fillRect/>
          </a:stretch>
        </p:blipFill>
        <p:spPr bwMode="auto">
          <a:xfrm>
            <a:off x="2322513" y="0"/>
            <a:ext cx="2670175" cy="59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CC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2135" y="512726"/>
            <a:ext cx="6216650" cy="1270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Tened gran confianza en la Santísima Virgen y Ella os ayudará en todas vuestras cosas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65429" y="1351073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4581" name="Picture 5" descr="Immagine1"/>
          <p:cNvPicPr>
            <a:picLocks noChangeAspect="1" noChangeArrowheads="1"/>
          </p:cNvPicPr>
          <p:nvPr/>
        </p:nvPicPr>
        <p:blipFill>
          <a:blip r:embed="rId3" cstate="print"/>
          <a:srcRect t="22085"/>
          <a:stretch>
            <a:fillRect/>
          </a:stretch>
        </p:blipFill>
        <p:spPr bwMode="auto">
          <a:xfrm>
            <a:off x="2301248" y="0"/>
            <a:ext cx="2670175" cy="57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2187" y="476250"/>
            <a:ext cx="6216650" cy="142875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Haced con libertad todo aquello que requiere la caridad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853069" y="1527582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560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0165"/>
          <a:stretch>
            <a:fillRect/>
          </a:stretch>
        </p:blipFill>
        <p:spPr bwMode="auto">
          <a:xfrm>
            <a:off x="2279982" y="0"/>
            <a:ext cx="2670175" cy="5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CC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75437"/>
            <a:ext cx="7162800" cy="1905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Trabajad mucho para ganaros el paraiso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179135" y="1396446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6629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0165"/>
          <a:stretch>
            <a:fillRect/>
          </a:stretch>
        </p:blipFill>
        <p:spPr bwMode="auto">
          <a:xfrm>
            <a:off x="2294160" y="0"/>
            <a:ext cx="2670175" cy="5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66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0203"/>
            <a:ext cx="7315200" cy="941387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“Orad siempre por todas”.</a:t>
            </a:r>
            <a:endParaRPr lang="it-IT" dirty="0" smtClean="0">
              <a:solidFill>
                <a:schemeClr val="bg1"/>
              </a:solidFill>
            </a:endParaRP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30279" y="1428344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8677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0165"/>
          <a:stretch>
            <a:fillRect/>
          </a:stretch>
        </p:blipFill>
        <p:spPr bwMode="auto">
          <a:xfrm>
            <a:off x="2315425" y="0"/>
            <a:ext cx="2670175" cy="5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33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33535"/>
            <a:ext cx="7315200" cy="62388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Estad alegres...esta vida es pasajera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980660" y="1449609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29701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3046"/>
          <a:stretch>
            <a:fillRect/>
          </a:stretch>
        </p:blipFill>
        <p:spPr bwMode="auto">
          <a:xfrm>
            <a:off x="2350867" y="0"/>
            <a:ext cx="2670175" cy="56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00CC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5884"/>
            <a:ext cx="7315200" cy="8128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...Humildad, confianza y alegría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994837" y="1460242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072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19205"/>
          <a:stretch>
            <a:fillRect/>
          </a:stretch>
        </p:blipFill>
        <p:spPr bwMode="auto">
          <a:xfrm>
            <a:off x="2350867" y="0"/>
            <a:ext cx="2670175" cy="59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00FF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7629" y="395214"/>
            <a:ext cx="6216650" cy="1417637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“Diles muchas cosas lindas a otras jóvenes, de parte mía”.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37368" y="1516949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4821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1125"/>
          <a:stretch>
            <a:fillRect/>
          </a:stretch>
        </p:blipFill>
        <p:spPr bwMode="auto">
          <a:xfrm>
            <a:off x="2315424" y="0"/>
            <a:ext cx="2670175" cy="5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33CC33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9275" y="342052"/>
            <a:ext cx="6216650" cy="14176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Jesús debe ser toda nuestra fuerza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!”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831805" y="135746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584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0165"/>
          <a:stretch>
            <a:fillRect/>
          </a:stretch>
        </p:blipFill>
        <p:spPr bwMode="auto">
          <a:xfrm>
            <a:off x="2365043" y="0"/>
            <a:ext cx="2670175" cy="5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63341" y="256510"/>
            <a:ext cx="6216650" cy="142875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He elegido a Dios y para siempre”</a:t>
            </a:r>
            <a:endParaRPr lang="it-IT" dirty="0" smtClean="0"/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2938130" y="1385814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4101" name="Picture 7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0866" y="0"/>
            <a:ext cx="2670175" cy="61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6699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0922" y="704592"/>
            <a:ext cx="6216650" cy="868362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¿Por quién trabajas?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824716" y="1378725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6869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3046"/>
          <a:stretch>
            <a:fillRect/>
          </a:stretch>
        </p:blipFill>
        <p:spPr bwMode="auto">
          <a:xfrm>
            <a:off x="2350867" y="0"/>
            <a:ext cx="2670175" cy="56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99CC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0742"/>
            <a:ext cx="7315200" cy="135413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¿Amas mucho a Jesús?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789275" y="1378726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7893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1125"/>
          <a:stretch>
            <a:fillRect/>
          </a:stretch>
        </p:blipFill>
        <p:spPr bwMode="auto">
          <a:xfrm>
            <a:off x="2322513" y="0"/>
            <a:ext cx="2670175" cy="58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50000">
              <a:srgbClr val="FFFF00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7409"/>
            <a:ext cx="7467600" cy="113665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¿Qué hora es?</a:t>
            </a:r>
            <a:b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</a:b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Es la hora de mar a Dios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966484" y="1474419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38917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4006"/>
          <a:stretch>
            <a:fillRect/>
          </a:stretch>
        </p:blipFill>
        <p:spPr bwMode="auto">
          <a:xfrm>
            <a:off x="2350867" y="0"/>
            <a:ext cx="2670175" cy="56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FF6699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1386" y="476102"/>
            <a:ext cx="6925339" cy="12446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El Señor os bendiga a todas, mis queridas hijas, y os haga a todas santas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136605" y="1538214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4096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 t="22085"/>
          <a:stretch>
            <a:fillRect/>
          </a:stretch>
        </p:blipFill>
        <p:spPr bwMode="auto">
          <a:xfrm>
            <a:off x="2322513" y="0"/>
            <a:ext cx="2670175" cy="57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CC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7162800" cy="1905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Es necesario que nos empeñemos en practicar sinceramente la humildad...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/>
          </a:p>
        </p:txBody>
      </p:sp>
      <p:sp>
        <p:nvSpPr>
          <p:cNvPr id="5123" name="Line 6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810539" y="1399991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5125" name="Picture 8" descr="Immagine1"/>
          <p:cNvPicPr>
            <a:picLocks noChangeAspect="1" noChangeArrowheads="1"/>
          </p:cNvPicPr>
          <p:nvPr/>
        </p:nvPicPr>
        <p:blipFill>
          <a:blip r:embed="rId2" cstate="print"/>
          <a:srcRect t="24966"/>
          <a:stretch>
            <a:fillRect/>
          </a:stretch>
        </p:blipFill>
        <p:spPr bwMode="auto">
          <a:xfrm>
            <a:off x="2329601" y="0"/>
            <a:ext cx="2670175" cy="55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99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41989" y="772337"/>
            <a:ext cx="5096541" cy="3175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Trabajad con gusto por Jesús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952307" y="1229870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6149" name="Picture 7" descr="Immagine1"/>
          <p:cNvPicPr>
            <a:picLocks noChangeAspect="1" noChangeArrowheads="1"/>
          </p:cNvPicPr>
          <p:nvPr/>
        </p:nvPicPr>
        <p:blipFill>
          <a:blip r:embed="rId2" cstate="print"/>
          <a:srcRect t="26887"/>
          <a:stretch>
            <a:fillRect/>
          </a:stretch>
        </p:blipFill>
        <p:spPr bwMode="auto">
          <a:xfrm>
            <a:off x="2350867" y="0"/>
            <a:ext cx="2670175" cy="53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66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3878"/>
            <a:ext cx="7315200" cy="94138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Todas las mañanas hagamos la comunión </a:t>
            </a:r>
            <a:b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</a:b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con fervor.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916865" y="1492140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7173" name="Picture 6" descr="Immagine1"/>
          <p:cNvPicPr>
            <a:picLocks noChangeAspect="1" noChangeArrowheads="1"/>
          </p:cNvPicPr>
          <p:nvPr/>
        </p:nvPicPr>
        <p:blipFill>
          <a:blip r:embed="rId2" cstate="print"/>
          <a:srcRect t="23046"/>
          <a:stretch>
            <a:fillRect/>
          </a:stretch>
        </p:blipFill>
        <p:spPr bwMode="auto">
          <a:xfrm>
            <a:off x="2343778" y="0"/>
            <a:ext cx="2670175" cy="56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3399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96555"/>
            <a:ext cx="7315200" cy="1146175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“Entrad a menudo en el corazón de Jesús y nos podremos encontrar cerca para decirnos muchas cosas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69443" y="135037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8197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1630" y="0"/>
            <a:ext cx="2670175" cy="52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00CC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9185"/>
            <a:ext cx="7315200" cy="1270000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Valor, después de pocos días de combate tendremos el paraiso para siempre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.</a:t>
            </a:r>
            <a:endParaRPr lang="it-IT" dirty="0" smtClean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58632" y="1492140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9221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2132" y="0"/>
            <a:ext cx="2670175" cy="59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50000">
              <a:srgbClr val="33CCCC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14141"/>
            <a:ext cx="7315200" cy="1817687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“</a:t>
            </a:r>
            <a:r>
              <a:rPr lang="it-IT" dirty="0" smtClean="0">
                <a:solidFill>
                  <a:schemeClr val="bg1"/>
                </a:solidFill>
                <a:latin typeface="ChickenScratch" pitchFamily="2" charset="0"/>
              </a:rPr>
              <a:t>Si la obediencia te parece un poco dura,             mira al Paraiso y piensa en el premio que te espera allá arriba</a:t>
            </a:r>
            <a:r>
              <a:rPr lang="it-IT" b="1" dirty="0" smtClean="0">
                <a:solidFill>
                  <a:schemeClr val="bg1"/>
                </a:solidFill>
                <a:latin typeface="ChickenScratch" pitchFamily="2" charset="0"/>
              </a:rPr>
              <a:t>”</a:t>
            </a:r>
            <a:endParaRPr lang="it-IT" b="1" dirty="0" smtClean="0">
              <a:solidFill>
                <a:schemeClr val="bg1"/>
              </a:solidFill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304800"/>
            <a:ext cx="7315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55264" y="1472646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b="1" i="1" dirty="0">
                <a:solidFill>
                  <a:schemeClr val="bg1"/>
                </a:solidFill>
                <a:latin typeface="Arial" charset="0"/>
              </a:rPr>
              <a:t>M. Mazzarello</a:t>
            </a:r>
          </a:p>
        </p:txBody>
      </p:sp>
      <p:pic>
        <p:nvPicPr>
          <p:cNvPr id="10245" name="Picture 5" descr="Immagi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071" y="0"/>
            <a:ext cx="2670175" cy="58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4ppt-Mm005">
  <a:themeElements>
    <a:clrScheme name="14ppt-Mm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4ppt-Mm00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4ppt-Mm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ppt-Mm0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ppt-Mm0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ppt-Mm0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ppt-Mm0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ppt-Mm0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ppt-Mm0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14ppt-Mm005</Template>
  <TotalTime>72</TotalTime>
  <Words>492</Words>
  <Application>Microsoft Office PowerPoint</Application>
  <PresentationFormat>Personalizado</PresentationFormat>
  <Paragraphs>68</Paragraphs>
  <Slides>33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ChickenScratch</vt:lpstr>
      <vt:lpstr>14ppt-Mm005</vt:lpstr>
      <vt:lpstr>LA PALABRA  DE MADRE  MAZZARELLO</vt:lpstr>
      <vt:lpstr>“La alegría es signo de un corazón que ama mucho al Señor”</vt:lpstr>
      <vt:lpstr>“He elegido a Dios y para siempre”</vt:lpstr>
      <vt:lpstr>“Es necesario que nos empeñemos en practicar sinceramente la humildad...”</vt:lpstr>
      <vt:lpstr>“Trabajad con gusto por Jesús”</vt:lpstr>
      <vt:lpstr>“Todas las mañanas hagamos la comunión  con fervor.”</vt:lpstr>
      <vt:lpstr>“Entrad a menudo en el corazón de Jesús y nos podremos encontrar cerca para decirnos muchas cosas”</vt:lpstr>
      <vt:lpstr>“Valor, después de pocos días de combate tendremos el paraiso para siempre”.</vt:lpstr>
      <vt:lpstr>“Si la obediencia te parece un poco dura,             mira al Paraiso y piensa en el premio que te espera allá arriba”</vt:lpstr>
      <vt:lpstr>“...Ay de nosotras si nos dejamos coger de la melancolía!”</vt:lpstr>
      <vt:lpstr>“Vuestra alegría sea siempre superior a vuestras tristezas”.</vt:lpstr>
      <vt:lpstr>“Si quieres hacerte santa, hazlo pronto, no hay tiempo para perder”.</vt:lpstr>
      <vt:lpstr>“No os desaniméis nunca por cualquier dificultad que podáis encontrar”.</vt:lpstr>
      <vt:lpstr>“Hagamos el bien ahora que estamos a tiempo”.</vt:lpstr>
      <vt:lpstr>“Cualquiera sea vuestro oficio, no me equivocaré nunca diciendo de ser humilde, paciente, caritativa”.</vt:lpstr>
      <vt:lpstr>Diapositiva 16</vt:lpstr>
      <vt:lpstr>“El Señor os quiere tanto, os toca a vosotras quererlo bie, ¿no es verdad?”</vt:lpstr>
      <vt:lpstr>“Cuando os deis cuenta que alguna necesita de vuestro consuelo, consoladla y ayudaos mutuamente”.</vt:lpstr>
      <vt:lpstr>“Estad siempre alegres en el Señor”</vt:lpstr>
      <vt:lpstr>“El Señor os bendiga a todas,.. y os haga a todas santas como yo os deseo”.</vt:lpstr>
      <vt:lpstr>“...nuestra querida madre María Santísima nos hace propiamente grandes gracias”.</vt:lpstr>
      <vt:lpstr>“Tened gran confianza en la Santísima Virgen y Ella os ayudará en todas vuestras cosas”.</vt:lpstr>
      <vt:lpstr>“Haced con libertad todo aquello que requiere la caridad”.</vt:lpstr>
      <vt:lpstr>“Trabajad mucho para ganaros el paraiso”.</vt:lpstr>
      <vt:lpstr>“Orad siempre por todas”.</vt:lpstr>
      <vt:lpstr>“Estad alegres...esta vida es pasajera”</vt:lpstr>
      <vt:lpstr>“...Humildad, confianza y alegría”.</vt:lpstr>
      <vt:lpstr>“Diles muchas cosas lindas a otras jóvenes, de parte mía”.</vt:lpstr>
      <vt:lpstr>“Jesús debe ser toda nuestra fuerza!”</vt:lpstr>
      <vt:lpstr>“¿Por quién trabajas?”</vt:lpstr>
      <vt:lpstr>“¿Amas mucho a Jesús?”</vt:lpstr>
      <vt:lpstr>“¿Qué hora es? Es la hora de mar a Dios”</vt:lpstr>
      <vt:lpstr>“El Señor os bendiga a todas, mis queridas hijas, y os haga a todas santas”.</vt:lpstr>
    </vt:vector>
  </TitlesOfParts>
  <Company>LA MONTAÑITA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PAROLA  DI  MADRE  MAZZARELLO</dc:title>
  <dc:creator>LA MONTAÑITA</dc:creator>
  <cp:lastModifiedBy>carmen</cp:lastModifiedBy>
  <cp:revision>14</cp:revision>
  <dcterms:created xsi:type="dcterms:W3CDTF">2008-05-12T21:20:16Z</dcterms:created>
  <dcterms:modified xsi:type="dcterms:W3CDTF">2011-04-28T15:06:55Z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a.marzorati@cgfma.org</vt:lpwstr>
  </property>
  <property fmtid="{D5CDD505-2E9C-101B-9397-08002B2CF9AE}" pid="8" name="HomePage">
    <vt:lpwstr>ww.cgfma.org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C:\Mostra\ParoleMM</vt:lpwstr>
  </property>
</Properties>
</file>