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8" r:id="rId2"/>
    <p:sldId id="258" r:id="rId3"/>
    <p:sldId id="257" r:id="rId4"/>
    <p:sldId id="259" r:id="rId5"/>
    <p:sldId id="260" r:id="rId6"/>
    <p:sldId id="288" r:id="rId7"/>
    <p:sldId id="289" r:id="rId8"/>
    <p:sldId id="261" r:id="rId9"/>
    <p:sldId id="263" r:id="rId10"/>
    <p:sldId id="290" r:id="rId11"/>
    <p:sldId id="264" r:id="rId12"/>
    <p:sldId id="291" r:id="rId13"/>
    <p:sldId id="309" r:id="rId14"/>
    <p:sldId id="292" r:id="rId15"/>
    <p:sldId id="293" r:id="rId16"/>
    <p:sldId id="310" r:id="rId17"/>
    <p:sldId id="305" r:id="rId18"/>
    <p:sldId id="311" r:id="rId19"/>
    <p:sldId id="312" r:id="rId20"/>
    <p:sldId id="313" r:id="rId21"/>
    <p:sldId id="294" r:id="rId22"/>
    <p:sldId id="304" r:id="rId23"/>
    <p:sldId id="296" r:id="rId24"/>
    <p:sldId id="298" r:id="rId25"/>
    <p:sldId id="299" r:id="rId26"/>
    <p:sldId id="300" r:id="rId27"/>
    <p:sldId id="314" r:id="rId28"/>
    <p:sldId id="315" r:id="rId29"/>
    <p:sldId id="317" r:id="rId30"/>
    <p:sldId id="316" r:id="rId31"/>
    <p:sldId id="268" r:id="rId32"/>
    <p:sldId id="302" r:id="rId33"/>
    <p:sldId id="321" r:id="rId34"/>
    <p:sldId id="318" r:id="rId3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BECCF4"/>
    <a:srgbClr val="BAE9F8"/>
    <a:srgbClr val="FFE781"/>
    <a:srgbClr val="8A70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p:scale>
          <a:sx n="70" d="100"/>
          <a:sy n="70" d="100"/>
        </p:scale>
        <p:origin x="-7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677BB4-90AA-40D8-BF70-7594ACBDE717}" type="slidenum">
              <a:rPr lang="it-IT"/>
              <a:pPr>
                <a:defRPr/>
              </a:pPr>
              <a:t>‹Nº›</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a:ln/>
        </p:spPr>
      </p:sp>
      <p:sp>
        <p:nvSpPr>
          <p:cNvPr id="47107" name="Segnaposto note 2"/>
          <p:cNvSpPr>
            <a:spLocks noGrp="1"/>
          </p:cNvSpPr>
          <p:nvPr>
            <p:ph type="body" idx="1"/>
          </p:nvPr>
        </p:nvSpPr>
        <p:spPr>
          <a:noFill/>
          <a:ln/>
        </p:spPr>
        <p:txBody>
          <a:bodyPr/>
          <a:lstStyle/>
          <a:p>
            <a:pPr eaLnBrk="1" hangingPunct="1"/>
            <a:endParaRPr lang="en-US" smtClean="0"/>
          </a:p>
        </p:txBody>
      </p:sp>
      <p:sp>
        <p:nvSpPr>
          <p:cNvPr id="47108" name="Segnaposto numero diapositiva 3"/>
          <p:cNvSpPr>
            <a:spLocks noGrp="1"/>
          </p:cNvSpPr>
          <p:nvPr>
            <p:ph type="sldNum" sz="quarter" idx="5"/>
          </p:nvPr>
        </p:nvSpPr>
        <p:spPr>
          <a:noFill/>
        </p:spPr>
        <p:txBody>
          <a:bodyPr/>
          <a:lstStyle/>
          <a:p>
            <a:fld id="{A2DD6553-A391-4204-BB41-CA00D0621E1E}" type="slidenum">
              <a:rPr lang="it-IT" smtClean="0"/>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ln/>
        </p:spPr>
      </p:sp>
      <p:sp>
        <p:nvSpPr>
          <p:cNvPr id="48131" name="Segnaposto note 2"/>
          <p:cNvSpPr>
            <a:spLocks noGrp="1"/>
          </p:cNvSpPr>
          <p:nvPr>
            <p:ph type="body" idx="1"/>
          </p:nvPr>
        </p:nvSpPr>
        <p:spPr>
          <a:noFill/>
          <a:ln/>
        </p:spPr>
        <p:txBody>
          <a:bodyPr/>
          <a:lstStyle/>
          <a:p>
            <a:pPr eaLnBrk="1" hangingPunct="1"/>
            <a:endParaRPr lang="en-US" smtClean="0"/>
          </a:p>
        </p:txBody>
      </p:sp>
      <p:sp>
        <p:nvSpPr>
          <p:cNvPr id="48132" name="Segnaposto numero diapositiva 3"/>
          <p:cNvSpPr>
            <a:spLocks noGrp="1"/>
          </p:cNvSpPr>
          <p:nvPr>
            <p:ph type="sldNum" sz="quarter" idx="5"/>
          </p:nvPr>
        </p:nvSpPr>
        <p:spPr>
          <a:noFill/>
        </p:spPr>
        <p:txBody>
          <a:bodyPr/>
          <a:lstStyle/>
          <a:p>
            <a:fld id="{B5313D03-63A3-4A7D-9901-A2B3C3B2B0B0}" type="slidenum">
              <a:rPr lang="it-IT" smtClean="0"/>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a:ln/>
        </p:spPr>
      </p:sp>
      <p:sp>
        <p:nvSpPr>
          <p:cNvPr id="49155" name="Segnaposto note 2"/>
          <p:cNvSpPr>
            <a:spLocks noGrp="1"/>
          </p:cNvSpPr>
          <p:nvPr>
            <p:ph type="body" idx="1"/>
          </p:nvPr>
        </p:nvSpPr>
        <p:spPr>
          <a:noFill/>
          <a:ln/>
        </p:spPr>
        <p:txBody>
          <a:bodyPr/>
          <a:lstStyle/>
          <a:p>
            <a:pPr eaLnBrk="1" hangingPunct="1"/>
            <a:endParaRPr lang="en-US" smtClean="0"/>
          </a:p>
        </p:txBody>
      </p:sp>
      <p:sp>
        <p:nvSpPr>
          <p:cNvPr id="49156" name="Segnaposto numero diapositiva 3"/>
          <p:cNvSpPr>
            <a:spLocks noGrp="1"/>
          </p:cNvSpPr>
          <p:nvPr>
            <p:ph type="sldNum" sz="quarter" idx="5"/>
          </p:nvPr>
        </p:nvSpPr>
        <p:spPr>
          <a:noFill/>
        </p:spPr>
        <p:txBody>
          <a:bodyPr/>
          <a:lstStyle/>
          <a:p>
            <a:fld id="{02BE7630-6F65-43B7-A9EE-028DB6E089DE}" type="slidenum">
              <a:rPr lang="it-IT" smtClean="0"/>
              <a:pPr/>
              <a:t>12</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a:ln/>
        </p:spPr>
      </p:sp>
      <p:sp>
        <p:nvSpPr>
          <p:cNvPr id="50179" name="Segnaposto note 2"/>
          <p:cNvSpPr>
            <a:spLocks noGrp="1"/>
          </p:cNvSpPr>
          <p:nvPr>
            <p:ph type="body" idx="1"/>
          </p:nvPr>
        </p:nvSpPr>
        <p:spPr>
          <a:noFill/>
          <a:ln/>
        </p:spPr>
        <p:txBody>
          <a:bodyPr/>
          <a:lstStyle/>
          <a:p>
            <a:pPr eaLnBrk="1" hangingPunct="1"/>
            <a:endParaRPr lang="en-US" smtClean="0"/>
          </a:p>
        </p:txBody>
      </p:sp>
      <p:sp>
        <p:nvSpPr>
          <p:cNvPr id="5018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7FA4DF2-E944-4FA2-88AD-5067D887F4F5}" type="slidenum">
              <a:rPr lang="it-IT" sz="1200"/>
              <a:pPr algn="r"/>
              <a:t>13</a:t>
            </a:fld>
            <a:endParaRPr lang="it-I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p:spPr>
        <p:txBody>
          <a:bodyPr/>
          <a:lstStyle/>
          <a:p>
            <a:pPr eaLnBrk="1" hangingPunct="1"/>
            <a:endParaRPr lang="en-US" smtClean="0"/>
          </a:p>
        </p:txBody>
      </p:sp>
      <p:sp>
        <p:nvSpPr>
          <p:cNvPr id="51204" name="Segnaposto numero diapositiva 3"/>
          <p:cNvSpPr>
            <a:spLocks noGrp="1"/>
          </p:cNvSpPr>
          <p:nvPr>
            <p:ph type="sldNum" sz="quarter" idx="5"/>
          </p:nvPr>
        </p:nvSpPr>
        <p:spPr>
          <a:noFill/>
        </p:spPr>
        <p:txBody>
          <a:bodyPr/>
          <a:lstStyle/>
          <a:p>
            <a:fld id="{5935239C-6977-4144-9A91-6523716B65B6}" type="slidenum">
              <a:rPr lang="it-IT" smtClean="0"/>
              <a:pPr/>
              <a:t>14</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pPr eaLnBrk="1" hangingPunct="1"/>
            <a:endParaRPr lang="en-US" smtClean="0"/>
          </a:p>
        </p:txBody>
      </p:sp>
      <p:sp>
        <p:nvSpPr>
          <p:cNvPr id="52228" name="Segnaposto numero diapositiva 3"/>
          <p:cNvSpPr>
            <a:spLocks noGrp="1"/>
          </p:cNvSpPr>
          <p:nvPr>
            <p:ph type="sldNum" sz="quarter" idx="5"/>
          </p:nvPr>
        </p:nvSpPr>
        <p:spPr>
          <a:noFill/>
        </p:spPr>
        <p:txBody>
          <a:bodyPr/>
          <a:lstStyle/>
          <a:p>
            <a:fld id="{EB26426F-BC17-4641-9A04-EB6B053B3EB7}" type="slidenum">
              <a:rPr lang="it-IT" smtClean="0"/>
              <a:pPr/>
              <a:t>15</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ln/>
        </p:spPr>
      </p:sp>
      <p:sp>
        <p:nvSpPr>
          <p:cNvPr id="53251" name="Segnaposto note 2"/>
          <p:cNvSpPr>
            <a:spLocks noGrp="1"/>
          </p:cNvSpPr>
          <p:nvPr>
            <p:ph type="body" idx="1"/>
          </p:nvPr>
        </p:nvSpPr>
        <p:spPr>
          <a:noFill/>
          <a:ln/>
        </p:spPr>
        <p:txBody>
          <a:bodyPr/>
          <a:lstStyle/>
          <a:p>
            <a:pPr eaLnBrk="1" hangingPunct="1"/>
            <a:endParaRPr lang="en-US" smtClean="0"/>
          </a:p>
        </p:txBody>
      </p:sp>
      <p:sp>
        <p:nvSpPr>
          <p:cNvPr id="53252"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BAD25A3-13CF-4E5F-AC04-4EB0CC8B2763}" type="slidenum">
              <a:rPr lang="it-IT" sz="1200"/>
              <a:pPr algn="r"/>
              <a:t>16</a:t>
            </a:fld>
            <a:endParaRPr lang="it-IT"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p:spPr>
        <p:txBody>
          <a:bodyPr/>
          <a:lstStyle/>
          <a:p>
            <a:pPr eaLnBrk="1" hangingPunct="1"/>
            <a:endParaRPr lang="en-US" smtClean="0"/>
          </a:p>
        </p:txBody>
      </p:sp>
      <p:sp>
        <p:nvSpPr>
          <p:cNvPr id="54276" name="Segnaposto numero diapositiva 3"/>
          <p:cNvSpPr>
            <a:spLocks noGrp="1"/>
          </p:cNvSpPr>
          <p:nvPr>
            <p:ph type="sldNum" sz="quarter" idx="5"/>
          </p:nvPr>
        </p:nvSpPr>
        <p:spPr>
          <a:noFill/>
        </p:spPr>
        <p:txBody>
          <a:bodyPr/>
          <a:lstStyle/>
          <a:p>
            <a:fld id="{91AA5F98-034B-4566-A7A8-8FAEBCEA3182}" type="slidenum">
              <a:rPr lang="it-IT" smtClean="0"/>
              <a:pPr/>
              <a:t>21</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a:ln/>
        </p:spPr>
      </p:sp>
      <p:sp>
        <p:nvSpPr>
          <p:cNvPr id="55299" name="Segnaposto note 2"/>
          <p:cNvSpPr>
            <a:spLocks noGrp="1"/>
          </p:cNvSpPr>
          <p:nvPr>
            <p:ph type="body" idx="1"/>
          </p:nvPr>
        </p:nvSpPr>
        <p:spPr>
          <a:noFill/>
          <a:ln/>
        </p:spPr>
        <p:txBody>
          <a:bodyPr/>
          <a:lstStyle/>
          <a:p>
            <a:pPr eaLnBrk="1" hangingPunct="1"/>
            <a:endParaRPr lang="en-US" smtClean="0"/>
          </a:p>
        </p:txBody>
      </p:sp>
      <p:sp>
        <p:nvSpPr>
          <p:cNvPr id="55300" name="Segnaposto numero diapositiva 3"/>
          <p:cNvSpPr>
            <a:spLocks noGrp="1"/>
          </p:cNvSpPr>
          <p:nvPr>
            <p:ph type="sldNum" sz="quarter" idx="5"/>
          </p:nvPr>
        </p:nvSpPr>
        <p:spPr>
          <a:noFill/>
        </p:spPr>
        <p:txBody>
          <a:bodyPr/>
          <a:lstStyle/>
          <a:p>
            <a:fld id="{8F7D744B-6342-44E8-9B95-95B0780880FF}" type="slidenum">
              <a:rPr lang="it-IT" smtClean="0"/>
              <a:pPr/>
              <a:t>23</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CC7437-2DB3-4523-8D2A-6ED3A82BC908}" type="slidenum">
              <a:rPr lang="it-IT" smtClean="0"/>
              <a:pPr/>
              <a:t>24</a:t>
            </a:fld>
            <a:endParaRPr lang="it-IT" smtClean="0"/>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161673-7FF6-44F5-9DB8-5A3B91382CB1}" type="slidenum">
              <a:rPr lang="it-IT" sz="1200"/>
              <a:pPr algn="r"/>
              <a:t>24</a:t>
            </a:fld>
            <a:endParaRPr lang="it-IT" sz="120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pPr eaLnBrk="1" hangingPunct="1"/>
            <a:endParaRPr lang="en-US" smtClean="0"/>
          </a:p>
        </p:txBody>
      </p:sp>
      <p:sp>
        <p:nvSpPr>
          <p:cNvPr id="38916" name="Segnaposto numero diapositiva 3"/>
          <p:cNvSpPr>
            <a:spLocks noGrp="1"/>
          </p:cNvSpPr>
          <p:nvPr>
            <p:ph type="sldNum" sz="quarter" idx="5"/>
          </p:nvPr>
        </p:nvSpPr>
        <p:spPr>
          <a:noFill/>
        </p:spPr>
        <p:txBody>
          <a:bodyPr/>
          <a:lstStyle/>
          <a:p>
            <a:fld id="{5762FA38-4AB5-4B1D-8BE5-FD9D6EAF2C95}" type="slidenum">
              <a:rPr lang="it-IT" smtClean="0"/>
              <a:pPr/>
              <a:t>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DFD222F-DA28-40D1-A1D8-1142B924D85F}" type="slidenum">
              <a:rPr lang="it-IT" smtClean="0"/>
              <a:pPr/>
              <a:t>25</a:t>
            </a:fld>
            <a:endParaRPr lang="it-IT"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092DDF-270C-4E3D-8EAA-D1B82017E6D6}" type="slidenum">
              <a:rPr lang="it-IT" sz="1200"/>
              <a:pPr algn="r"/>
              <a:t>25</a:t>
            </a:fld>
            <a:endParaRPr lang="it-IT" sz="120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3E8C568-8D3A-4C91-B7CC-C6773125642B}" type="slidenum">
              <a:rPr lang="it-IT" smtClean="0"/>
              <a:pPr/>
              <a:t>26</a:t>
            </a:fld>
            <a:endParaRPr lang="it-IT"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11F3BF-44E1-4F5C-B261-0D82963AC95A}" type="slidenum">
              <a:rPr lang="it-IT" sz="1200"/>
              <a:pPr algn="r"/>
              <a:t>26</a:t>
            </a:fld>
            <a:endParaRPr lang="it-IT" sz="120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a:ln/>
        </p:spPr>
      </p:sp>
      <p:sp>
        <p:nvSpPr>
          <p:cNvPr id="59395" name="Segnaposto note 2"/>
          <p:cNvSpPr>
            <a:spLocks noGrp="1"/>
          </p:cNvSpPr>
          <p:nvPr>
            <p:ph type="body" idx="1"/>
          </p:nvPr>
        </p:nvSpPr>
        <p:spPr>
          <a:noFill/>
          <a:ln/>
        </p:spPr>
        <p:txBody>
          <a:bodyPr/>
          <a:lstStyle/>
          <a:p>
            <a:pPr eaLnBrk="1" hangingPunct="1"/>
            <a:endParaRPr lang="en-US" smtClean="0"/>
          </a:p>
        </p:txBody>
      </p:sp>
      <p:sp>
        <p:nvSpPr>
          <p:cNvPr id="59396"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7EEDF2-3BDF-4C58-B281-1B13D734F4F0}" type="slidenum">
              <a:rPr lang="it-IT" sz="1200"/>
              <a:pPr algn="r"/>
              <a:t>27</a:t>
            </a:fld>
            <a:endParaRPr lang="it-IT"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p:spPr>
        <p:txBody>
          <a:bodyPr/>
          <a:lstStyle/>
          <a:p>
            <a:pPr eaLnBrk="1" hangingPunct="1"/>
            <a:endParaRPr lang="en-US" smtClean="0"/>
          </a:p>
        </p:txBody>
      </p:sp>
      <p:sp>
        <p:nvSpPr>
          <p:cNvPr id="6042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FE8858-D1DF-4D6D-80A5-62689FB4A5C2}" type="slidenum">
              <a:rPr lang="it-IT" sz="1200"/>
              <a:pPr algn="r"/>
              <a:t>28</a:t>
            </a:fld>
            <a:endParaRPr lang="it-IT"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ln/>
        </p:spPr>
        <p:txBody>
          <a:bodyPr/>
          <a:lstStyle/>
          <a:p>
            <a:pPr eaLnBrk="1" hangingPunct="1"/>
            <a:endParaRPr lang="en-US" smtClean="0"/>
          </a:p>
        </p:txBody>
      </p:sp>
      <p:sp>
        <p:nvSpPr>
          <p:cNvPr id="61444"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A3D42DC-93AF-414C-A708-FB60A8A0EF32}" type="slidenum">
              <a:rPr lang="it-IT" sz="1200"/>
              <a:pPr algn="r"/>
              <a:t>29</a:t>
            </a:fld>
            <a:endParaRPr lang="it-IT"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p:spPr>
        <p:txBody>
          <a:bodyPr/>
          <a:lstStyle/>
          <a:p>
            <a:pPr eaLnBrk="1" hangingPunct="1"/>
            <a:endParaRPr lang="en-US" smtClean="0"/>
          </a:p>
        </p:txBody>
      </p:sp>
      <p:sp>
        <p:nvSpPr>
          <p:cNvPr id="62468"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F3710E8-8B6D-4565-980D-E22C363BBF11}" type="slidenum">
              <a:rPr lang="it-IT" sz="1200"/>
              <a:pPr algn="r"/>
              <a:t>30</a:t>
            </a:fld>
            <a:endParaRPr lang="it-IT"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a:ln/>
        </p:spPr>
      </p:sp>
      <p:sp>
        <p:nvSpPr>
          <p:cNvPr id="63491" name="Segnaposto note 2"/>
          <p:cNvSpPr>
            <a:spLocks noGrp="1"/>
          </p:cNvSpPr>
          <p:nvPr>
            <p:ph type="body" idx="1"/>
          </p:nvPr>
        </p:nvSpPr>
        <p:spPr>
          <a:noFill/>
          <a:ln/>
        </p:spPr>
        <p:txBody>
          <a:bodyPr/>
          <a:lstStyle/>
          <a:p>
            <a:pPr eaLnBrk="1" hangingPunct="1"/>
            <a:endParaRPr lang="en-US" smtClean="0"/>
          </a:p>
        </p:txBody>
      </p:sp>
      <p:sp>
        <p:nvSpPr>
          <p:cNvPr id="63492" name="Segnaposto numero diapositiva 3"/>
          <p:cNvSpPr>
            <a:spLocks noGrp="1"/>
          </p:cNvSpPr>
          <p:nvPr>
            <p:ph type="sldNum" sz="quarter" idx="5"/>
          </p:nvPr>
        </p:nvSpPr>
        <p:spPr>
          <a:noFill/>
        </p:spPr>
        <p:txBody>
          <a:bodyPr/>
          <a:lstStyle/>
          <a:p>
            <a:fld id="{FC88579E-9E12-4B01-A3A7-9BF48CD0A3B9}" type="slidenum">
              <a:rPr lang="it-IT" smtClean="0"/>
              <a:pPr/>
              <a:t>31</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ln/>
        </p:spPr>
        <p:txBody>
          <a:bodyPr/>
          <a:lstStyle/>
          <a:p>
            <a:pPr eaLnBrk="1" hangingPunct="1"/>
            <a:endParaRPr lang="en-US" smtClean="0"/>
          </a:p>
        </p:txBody>
      </p:sp>
      <p:sp>
        <p:nvSpPr>
          <p:cNvPr id="64516" name="Segnaposto numero diapositiva 3"/>
          <p:cNvSpPr>
            <a:spLocks noGrp="1"/>
          </p:cNvSpPr>
          <p:nvPr>
            <p:ph type="sldNum" sz="quarter" idx="5"/>
          </p:nvPr>
        </p:nvSpPr>
        <p:spPr>
          <a:noFill/>
        </p:spPr>
        <p:txBody>
          <a:bodyPr/>
          <a:lstStyle/>
          <a:p>
            <a:fld id="{4363C91A-99D4-46A4-8441-F46BAED06FDB}" type="slidenum">
              <a:rPr lang="it-IT" smtClean="0"/>
              <a:pPr/>
              <a:t>32</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a:ln/>
        </p:spPr>
      </p:sp>
      <p:sp>
        <p:nvSpPr>
          <p:cNvPr id="65539" name="Segnaposto note 2"/>
          <p:cNvSpPr>
            <a:spLocks noGrp="1"/>
          </p:cNvSpPr>
          <p:nvPr>
            <p:ph type="body" idx="1"/>
          </p:nvPr>
        </p:nvSpPr>
        <p:spPr>
          <a:noFill/>
          <a:ln/>
        </p:spPr>
        <p:txBody>
          <a:bodyPr/>
          <a:lstStyle/>
          <a:p>
            <a:pPr eaLnBrk="1" hangingPunct="1"/>
            <a:endParaRPr lang="en-US" smtClean="0"/>
          </a:p>
        </p:txBody>
      </p:sp>
      <p:sp>
        <p:nvSpPr>
          <p:cNvPr id="6554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AFE6E2D-4C1D-45D2-9EC9-B5136843F12C}" type="slidenum">
              <a:rPr lang="it-IT" sz="1200"/>
              <a:pPr algn="r"/>
              <a:t>33</a:t>
            </a:fld>
            <a:endParaRPr lang="it-IT"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a:ln/>
        </p:spPr>
      </p:sp>
      <p:sp>
        <p:nvSpPr>
          <p:cNvPr id="66563" name="Segnaposto note 2"/>
          <p:cNvSpPr>
            <a:spLocks noGrp="1"/>
          </p:cNvSpPr>
          <p:nvPr>
            <p:ph type="body" idx="1"/>
          </p:nvPr>
        </p:nvSpPr>
        <p:spPr>
          <a:noFill/>
          <a:ln/>
        </p:spPr>
        <p:txBody>
          <a:bodyPr/>
          <a:lstStyle/>
          <a:p>
            <a:pPr eaLnBrk="1" hangingPunct="1"/>
            <a:endParaRPr lang="en-US" smtClean="0"/>
          </a:p>
        </p:txBody>
      </p:sp>
      <p:sp>
        <p:nvSpPr>
          <p:cNvPr id="66564"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C8FA9C4-7C49-455F-9BAE-ADCD16F2039E}" type="slidenum">
              <a:rPr lang="it-IT" sz="1200"/>
              <a:pPr algn="r"/>
              <a:t>34</a:t>
            </a:fld>
            <a:endParaRPr 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pPr eaLnBrk="1" hangingPunct="1"/>
            <a:endParaRPr lang="en-US" smtClean="0"/>
          </a:p>
        </p:txBody>
      </p:sp>
      <p:sp>
        <p:nvSpPr>
          <p:cNvPr id="39940" name="Segnaposto numero diapositiva 3"/>
          <p:cNvSpPr>
            <a:spLocks noGrp="1"/>
          </p:cNvSpPr>
          <p:nvPr>
            <p:ph type="sldNum" sz="quarter" idx="5"/>
          </p:nvPr>
        </p:nvSpPr>
        <p:spPr>
          <a:noFill/>
        </p:spPr>
        <p:txBody>
          <a:bodyPr/>
          <a:lstStyle/>
          <a:p>
            <a:fld id="{561ACDD8-F3A6-43A7-AD0B-B7A4DA283EF2}" type="slidenum">
              <a:rPr lang="it-IT" smtClean="0"/>
              <a:pPr/>
              <a:t>3</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a:ln/>
        </p:spPr>
        <p:txBody>
          <a:bodyPr/>
          <a:lstStyle/>
          <a:p>
            <a:pPr eaLnBrk="1" hangingPunct="1"/>
            <a:endParaRPr lang="en-US" smtClean="0"/>
          </a:p>
        </p:txBody>
      </p:sp>
      <p:sp>
        <p:nvSpPr>
          <p:cNvPr id="40964" name="Segnaposto numero diapositiva 3"/>
          <p:cNvSpPr>
            <a:spLocks noGrp="1"/>
          </p:cNvSpPr>
          <p:nvPr>
            <p:ph type="sldNum" sz="quarter" idx="5"/>
          </p:nvPr>
        </p:nvSpPr>
        <p:spPr>
          <a:noFill/>
        </p:spPr>
        <p:txBody>
          <a:bodyPr/>
          <a:lstStyle/>
          <a:p>
            <a:fld id="{7EBDEA4C-E9D8-4BAB-BA3D-35B29DBEE007}" type="slidenum">
              <a:rPr lang="it-IT" smtClean="0"/>
              <a:pPr/>
              <a:t>4</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p:spPr>
        <p:txBody>
          <a:bodyPr/>
          <a:lstStyle/>
          <a:p>
            <a:pPr eaLnBrk="1" hangingPunct="1"/>
            <a:endParaRPr lang="en-US" smtClean="0"/>
          </a:p>
        </p:txBody>
      </p:sp>
      <p:sp>
        <p:nvSpPr>
          <p:cNvPr id="41988" name="Segnaposto numero diapositiva 3"/>
          <p:cNvSpPr>
            <a:spLocks noGrp="1"/>
          </p:cNvSpPr>
          <p:nvPr>
            <p:ph type="sldNum" sz="quarter" idx="5"/>
          </p:nvPr>
        </p:nvSpPr>
        <p:spPr>
          <a:noFill/>
        </p:spPr>
        <p:txBody>
          <a:bodyPr/>
          <a:lstStyle/>
          <a:p>
            <a:fld id="{193FB778-8A09-4659-8094-18DB43963EE1}" type="slidenum">
              <a:rPr lang="it-IT" smtClean="0"/>
              <a:pPr/>
              <a:t>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pPr eaLnBrk="1" hangingPunct="1"/>
            <a:endParaRPr lang="en-US" smtClean="0"/>
          </a:p>
        </p:txBody>
      </p:sp>
      <p:sp>
        <p:nvSpPr>
          <p:cNvPr id="43012" name="Segnaposto numero diapositiva 3"/>
          <p:cNvSpPr>
            <a:spLocks noGrp="1"/>
          </p:cNvSpPr>
          <p:nvPr>
            <p:ph type="sldNum" sz="quarter" idx="5"/>
          </p:nvPr>
        </p:nvSpPr>
        <p:spPr>
          <a:noFill/>
        </p:spPr>
        <p:txBody>
          <a:bodyPr/>
          <a:lstStyle/>
          <a:p>
            <a:fld id="{245934AA-105F-48CC-A2AB-FDDA56C14B6D}" type="slidenum">
              <a:rPr lang="it-IT" smtClean="0"/>
              <a:pPr/>
              <a:t>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pPr eaLnBrk="1" hangingPunct="1"/>
            <a:endParaRPr lang="en-US" smtClean="0"/>
          </a:p>
        </p:txBody>
      </p:sp>
      <p:sp>
        <p:nvSpPr>
          <p:cNvPr id="44036" name="Segnaposto numero diapositiva 3"/>
          <p:cNvSpPr>
            <a:spLocks noGrp="1"/>
          </p:cNvSpPr>
          <p:nvPr>
            <p:ph type="sldNum" sz="quarter" idx="5"/>
          </p:nvPr>
        </p:nvSpPr>
        <p:spPr>
          <a:noFill/>
        </p:spPr>
        <p:txBody>
          <a:bodyPr/>
          <a:lstStyle/>
          <a:p>
            <a:fld id="{491651B7-C632-43EE-8F72-70F66BA8E869}" type="slidenum">
              <a:rPr lang="it-IT" smtClean="0"/>
              <a:pPr/>
              <a:t>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a:ln/>
        </p:spPr>
      </p:sp>
      <p:sp>
        <p:nvSpPr>
          <p:cNvPr id="45059" name="Segnaposto note 2"/>
          <p:cNvSpPr>
            <a:spLocks noGrp="1"/>
          </p:cNvSpPr>
          <p:nvPr>
            <p:ph type="body" idx="1"/>
          </p:nvPr>
        </p:nvSpPr>
        <p:spPr>
          <a:noFill/>
          <a:ln/>
        </p:spPr>
        <p:txBody>
          <a:bodyPr/>
          <a:lstStyle/>
          <a:p>
            <a:pPr eaLnBrk="1" hangingPunct="1"/>
            <a:endParaRPr lang="en-US" smtClean="0"/>
          </a:p>
        </p:txBody>
      </p:sp>
      <p:sp>
        <p:nvSpPr>
          <p:cNvPr id="45060" name="Segnaposto numero diapositiva 3"/>
          <p:cNvSpPr>
            <a:spLocks noGrp="1"/>
          </p:cNvSpPr>
          <p:nvPr>
            <p:ph type="sldNum" sz="quarter" idx="5"/>
          </p:nvPr>
        </p:nvSpPr>
        <p:spPr>
          <a:noFill/>
        </p:spPr>
        <p:txBody>
          <a:bodyPr/>
          <a:lstStyle/>
          <a:p>
            <a:fld id="{CC8F9096-849B-4500-B3B5-C1CB910AE6B4}" type="slidenum">
              <a:rPr lang="it-IT" smtClean="0"/>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p:spPr>
        <p:txBody>
          <a:bodyPr/>
          <a:lstStyle/>
          <a:p>
            <a:pPr eaLnBrk="1" hangingPunct="1"/>
            <a:endParaRPr lang="en-US" smtClean="0"/>
          </a:p>
        </p:txBody>
      </p:sp>
      <p:sp>
        <p:nvSpPr>
          <p:cNvPr id="46084" name="Segnaposto numero diapositiva 3"/>
          <p:cNvSpPr>
            <a:spLocks noGrp="1"/>
          </p:cNvSpPr>
          <p:nvPr>
            <p:ph type="sldNum" sz="quarter" idx="5"/>
          </p:nvPr>
        </p:nvSpPr>
        <p:spPr>
          <a:noFill/>
        </p:spPr>
        <p:txBody>
          <a:bodyPr/>
          <a:lstStyle/>
          <a:p>
            <a:fld id="{9D11D0E6-6301-4DBB-BD10-77E579267B68}" type="slidenum">
              <a:rPr lang="it-IT" smtClean="0"/>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C4FB3B5-C4F3-40B6-9741-3562628A9447}" type="slidenum">
              <a:rPr lang="it-IT"/>
              <a:pPr>
                <a:defRPr/>
              </a:pPr>
              <a:t>‹Nº›</a:t>
            </a:fld>
            <a:endParaRPr lang="it-IT"/>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6540D82-A422-4192-B197-E3CF4D0AA59A}" type="slidenum">
              <a:rPr lang="it-IT"/>
              <a:pPr>
                <a:defRPr/>
              </a:pPr>
              <a:t>‹Nº›</a:t>
            </a:fld>
            <a:endParaRPr lang="it-IT"/>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70B4A83-59D5-45FB-BC11-B61B310D8AB4}" type="slidenum">
              <a:rPr lang="it-IT"/>
              <a:pPr>
                <a:defRPr/>
              </a:pPr>
              <a:t>‹Nº›</a:t>
            </a:fld>
            <a:endParaRPr lang="it-IT"/>
          </a:p>
        </p:txBody>
      </p:sp>
    </p:spTree>
  </p:cSld>
  <p:clrMapOvr>
    <a:masterClrMapping/>
  </p:clrMapOvr>
  <p:transition spd="slow">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18E0ED4E-38D6-43CA-B74A-E41885F2610C}" type="slidenum">
              <a:rPr lang="it-IT"/>
              <a:pPr>
                <a:defRPr/>
              </a:pPr>
              <a:t>‹Nº›</a:t>
            </a:fld>
            <a:endParaRPr lang="it-IT"/>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AA623C4-356E-4CFE-B03E-4EF60C462F6B}" type="slidenum">
              <a:rPr lang="it-IT"/>
              <a:pPr>
                <a:defRPr/>
              </a:pPr>
              <a:t>‹Nº›</a:t>
            </a:fld>
            <a:endParaRPr lang="it-IT"/>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7E78BBA-18C6-4080-A0DD-368F57A01981}" type="slidenum">
              <a:rPr lang="it-IT"/>
              <a:pPr>
                <a:defRPr/>
              </a:pPr>
              <a:t>‹Nº›</a:t>
            </a:fld>
            <a:endParaRPr lang="it-IT"/>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C81FEAE-DEF0-4C25-A7F7-0DD0A88DD792}" type="slidenum">
              <a:rPr lang="it-IT"/>
              <a:pPr>
                <a:defRPr/>
              </a:pPr>
              <a:t>‹Nº›</a:t>
            </a:fld>
            <a:endParaRPr lang="it-IT"/>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F7DD4F8F-C5B7-4D71-A36E-22AC82590253}" type="slidenum">
              <a:rPr lang="it-IT"/>
              <a:pPr>
                <a:defRPr/>
              </a:pPr>
              <a:t>‹Nº›</a:t>
            </a:fld>
            <a:endParaRPr lang="it-IT"/>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F5B0193-BD14-4C7E-881B-4C33CBDCA00E}" type="slidenum">
              <a:rPr lang="it-IT"/>
              <a:pPr>
                <a:defRPr/>
              </a:pPr>
              <a:t>‹Nº›</a:t>
            </a:fld>
            <a:endParaRPr lang="it-IT"/>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AD3BAC9-E5CA-491A-8095-47AFAFB8615D}" type="slidenum">
              <a:rPr lang="it-IT"/>
              <a:pPr>
                <a:defRPr/>
              </a:pPr>
              <a:t>‹Nº›</a:t>
            </a:fld>
            <a:endParaRPr lang="it-IT"/>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5B6DA99-90BB-4AB9-B472-F493899CDC3A}" type="slidenum">
              <a:rPr lang="it-IT"/>
              <a:pPr>
                <a:defRPr/>
              </a:pPr>
              <a:t>‹Nº›</a:t>
            </a:fld>
            <a:endParaRPr lang="it-IT"/>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17A8287-F7F2-4DB6-A140-DF5A7A2278CD}" type="slidenum">
              <a:rPr lang="it-IT"/>
              <a:pPr>
                <a:defRPr/>
              </a:pPr>
              <a:t>‹Nº›</a:t>
            </a:fld>
            <a:endParaRPr lang="it-IT"/>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ECCF4"/>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226D587-5F91-4867-B5AF-29C78E87B779}" type="slidenum">
              <a:rPr lang="it-IT"/>
              <a:pPr>
                <a:defRPr/>
              </a:pPr>
              <a:t>‹Nº›</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photo.net/photodb/photo?photo_id=7132441&amp;size=md"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verità nella carità"/>
          <p:cNvPicPr>
            <a:picLocks noChangeAspect="1" noChangeArrowheads="1"/>
          </p:cNvPicPr>
          <p:nvPr/>
        </p:nvPicPr>
        <p:blipFill>
          <a:blip r:embed="rId4" cstate="print"/>
          <a:srcRect/>
          <a:stretch>
            <a:fillRect/>
          </a:stretch>
        </p:blipFill>
        <p:spPr bwMode="auto">
          <a:xfrm>
            <a:off x="755650" y="620713"/>
            <a:ext cx="7704138" cy="5256212"/>
          </a:xfrm>
          <a:prstGeom prst="rect">
            <a:avLst/>
          </a:prstGeom>
          <a:noFill/>
          <a:ln w="9525">
            <a:solidFill>
              <a:schemeClr val="bg1"/>
            </a:solidFill>
            <a:miter lim="800000"/>
            <a:headEnd/>
            <a:tailEnd/>
          </a:ln>
        </p:spPr>
      </p:pic>
      <p:sp>
        <p:nvSpPr>
          <p:cNvPr id="3075" name="Rectangle 14"/>
          <p:cNvSpPr>
            <a:spLocks noChangeArrowheads="1"/>
          </p:cNvSpPr>
          <p:nvPr/>
        </p:nvSpPr>
        <p:spPr bwMode="auto">
          <a:xfrm>
            <a:off x="1331913" y="476250"/>
            <a:ext cx="7272337" cy="5905500"/>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3077" name="WordArt 5"/>
          <p:cNvSpPr>
            <a:spLocks noChangeArrowheads="1" noChangeShapeType="1" noTextEdit="1"/>
          </p:cNvSpPr>
          <p:nvPr/>
        </p:nvSpPr>
        <p:spPr bwMode="auto">
          <a:xfrm>
            <a:off x="1476375" y="1125538"/>
            <a:ext cx="6337300" cy="935037"/>
          </a:xfrm>
          <a:prstGeom prst="rect">
            <a:avLst/>
          </a:prstGeom>
        </p:spPr>
        <p:txBody>
          <a:bodyPr wrap="none" fromWordArt="1">
            <a:prstTxWarp prst="textPlain">
              <a:avLst>
                <a:gd name="adj" fmla="val 50000"/>
              </a:avLst>
            </a:prstTxWarp>
          </a:bodyPr>
          <a:lstStyle/>
          <a:p>
            <a:pPr algn="ctr"/>
            <a:r>
              <a:rPr lang="es-CO" sz="3600" kern="1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Fiesta de la Inmaculada 2011</a:t>
            </a:r>
          </a:p>
        </p:txBody>
      </p:sp>
      <p:sp>
        <p:nvSpPr>
          <p:cNvPr id="3078" name="WordArt 5"/>
          <p:cNvSpPr>
            <a:spLocks noChangeArrowheads="1" noChangeShapeType="1" noTextEdit="1"/>
          </p:cNvSpPr>
          <p:nvPr/>
        </p:nvSpPr>
        <p:spPr bwMode="auto">
          <a:xfrm>
            <a:off x="4067175" y="5445125"/>
            <a:ext cx="4033838" cy="360363"/>
          </a:xfrm>
          <a:prstGeom prst="rect">
            <a:avLst/>
          </a:prstGeom>
        </p:spPr>
        <p:txBody>
          <a:bodyPr wrap="none" fromWordArt="1">
            <a:prstTxWarp prst="textPlain">
              <a:avLst>
                <a:gd name="adj" fmla="val 50000"/>
              </a:avLst>
            </a:prstTxWarp>
          </a:bodyPr>
          <a:lstStyle/>
          <a:p>
            <a:pPr algn="ctr"/>
            <a:r>
              <a:rPr lang="es-CO" sz="3600" kern="1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Roma – Casa Generalicia</a:t>
            </a:r>
          </a:p>
        </p:txBody>
      </p:sp>
      <p:sp>
        <p:nvSpPr>
          <p:cNvPr id="3079" name="CasellaDiTesto 6"/>
          <p:cNvSpPr txBox="1">
            <a:spLocks noChangeArrowheads="1"/>
          </p:cNvSpPr>
          <p:nvPr/>
        </p:nvSpPr>
        <p:spPr bwMode="auto">
          <a:xfrm>
            <a:off x="611188" y="6381750"/>
            <a:ext cx="3455987" cy="307975"/>
          </a:xfrm>
          <a:prstGeom prst="rect">
            <a:avLst/>
          </a:prstGeom>
          <a:noFill/>
          <a:ln w="9525">
            <a:noFill/>
            <a:miter lim="800000"/>
            <a:headEnd/>
            <a:tailEnd/>
          </a:ln>
        </p:spPr>
        <p:txBody>
          <a:bodyPr>
            <a:spAutoFit/>
          </a:bodyPr>
          <a:lstStyle/>
          <a:p>
            <a:r>
              <a:rPr lang="it-IT" sz="1400">
                <a:solidFill>
                  <a:schemeClr val="bg1"/>
                </a:solidFill>
              </a:rPr>
              <a:t>Texto: don Joseph  Aubry</a:t>
            </a:r>
            <a:endParaRPr lang="en-US" sz="1400">
              <a:solidFill>
                <a:schemeClr val="bg1"/>
              </a:solidFill>
            </a:endParaRPr>
          </a:p>
        </p:txBody>
      </p:sp>
      <p:sp>
        <p:nvSpPr>
          <p:cNvPr id="3080" name="CasellaDiTesto 6"/>
          <p:cNvSpPr txBox="1">
            <a:spLocks noChangeArrowheads="1"/>
          </p:cNvSpPr>
          <p:nvPr/>
        </p:nvSpPr>
        <p:spPr bwMode="auto">
          <a:xfrm>
            <a:off x="5003800" y="6361113"/>
            <a:ext cx="3455988" cy="307975"/>
          </a:xfrm>
          <a:prstGeom prst="rect">
            <a:avLst/>
          </a:prstGeom>
          <a:noFill/>
          <a:ln w="9525">
            <a:noFill/>
            <a:miter lim="800000"/>
            <a:headEnd/>
            <a:tailEnd/>
          </a:ln>
        </p:spPr>
        <p:txBody>
          <a:bodyPr>
            <a:spAutoFit/>
          </a:bodyPr>
          <a:lstStyle/>
          <a:p>
            <a:pPr algn="r"/>
            <a:r>
              <a:rPr lang="it-IT" sz="1400">
                <a:solidFill>
                  <a:schemeClr val="bg1"/>
                </a:solidFill>
              </a:rPr>
              <a:t>Imágenes: Sor  Paola Di Folco</a:t>
            </a:r>
            <a:endParaRPr lang="en-US" sz="1400">
              <a:solidFill>
                <a:schemeClr val="bg1"/>
              </a:solidFill>
            </a:endParaRPr>
          </a:p>
        </p:txBody>
      </p:sp>
    </p:spTree>
  </p:cSld>
  <p:clrMapOvr>
    <a:masterClrMapping/>
  </p:clrMapOvr>
  <p:transition spd="slow">
    <p:randomBar dir="vert"/>
    <p:sndAc>
      <p:stSnd loop="1">
        <p:snd r:embed="rId3" name="05 Souvenance De Toi.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Rectangle 15"/>
          <p:cNvSpPr>
            <a:spLocks noChangeArrowheads="1"/>
          </p:cNvSpPr>
          <p:nvPr/>
        </p:nvSpPr>
        <p:spPr bwMode="auto">
          <a:xfrm>
            <a:off x="755650" y="620713"/>
            <a:ext cx="7704138" cy="4248150"/>
          </a:xfrm>
          <a:prstGeom prst="rect">
            <a:avLst/>
          </a:prstGeom>
          <a:gradFill rotWithShape="1">
            <a:gsLst>
              <a:gs pos="0">
                <a:srgbClr val="D1E8FF"/>
              </a:gs>
              <a:gs pos="100000">
                <a:srgbClr val="336699"/>
              </a:gs>
            </a:gsLst>
            <a:lin ang="5400000" scaled="1"/>
          </a:gradFill>
          <a:ln w="9525">
            <a:solidFill>
              <a:srgbClr val="E6E6E6"/>
            </a:solidFill>
            <a:miter lim="800000"/>
            <a:headEnd/>
            <a:tailEnd/>
          </a:ln>
          <a:effectLst>
            <a:prstShdw prst="shdw13" dist="53882" dir="13500000">
              <a:schemeClr val="tx1">
                <a:alpha val="50000"/>
              </a:schemeClr>
            </a:prstShdw>
          </a:effectLst>
        </p:spPr>
        <p:txBody>
          <a:bodyPr wrap="none" anchor="ctr"/>
          <a:lstStyle/>
          <a:p>
            <a:pPr algn="ctr"/>
            <a:endParaRPr lang="en-US"/>
          </a:p>
        </p:txBody>
      </p:sp>
      <p:sp>
        <p:nvSpPr>
          <p:cNvPr id="12291" name="Text Box 11"/>
          <p:cNvSpPr txBox="1">
            <a:spLocks noChangeArrowheads="1"/>
          </p:cNvSpPr>
          <p:nvPr/>
        </p:nvSpPr>
        <p:spPr bwMode="auto">
          <a:xfrm>
            <a:off x="323850" y="5084763"/>
            <a:ext cx="8569325" cy="1320800"/>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000">
                <a:solidFill>
                  <a:schemeClr val="bg1"/>
                </a:solidFill>
                <a:latin typeface="Arial Narrow" pitchFamily="34" charset="0"/>
              </a:rPr>
              <a:t>El amor por María ha penetrado en Juan Bosco desde su  más tierna edad  através  del ejemplo y la palabra de mamá Margarita  pero también por una  serie de indicios históricos y las declaraciones más formales del mismo don Bosco  nos conducen  a afirmar que, muy pronto, </a:t>
            </a:r>
            <a:r>
              <a:rPr lang="it-IT" sz="2000" i="1">
                <a:solidFill>
                  <a:schemeClr val="bg1"/>
                </a:solidFill>
                <a:latin typeface="Arial Narrow" pitchFamily="34" charset="0"/>
              </a:rPr>
              <a:t>María  toma la iniciativa de intervenir.</a:t>
            </a: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2293" name="Picture 13" descr="vgggggggggg"/>
          <p:cNvPicPr>
            <a:picLocks noChangeAspect="1" noChangeArrowheads="1"/>
          </p:cNvPicPr>
          <p:nvPr/>
        </p:nvPicPr>
        <p:blipFill>
          <a:blip r:embed="rId3" cstate="print"/>
          <a:srcRect l="18507" t="3796" r="9045" b="37407"/>
          <a:stretch>
            <a:fillRect/>
          </a:stretch>
        </p:blipFill>
        <p:spPr bwMode="auto">
          <a:xfrm>
            <a:off x="1835150" y="620713"/>
            <a:ext cx="6624638" cy="4032250"/>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79"/>
                                        </p:tgtEl>
                                        <p:attrNameLst>
                                          <p:attrName>style.visibility</p:attrName>
                                        </p:attrNameLst>
                                      </p:cBhvr>
                                      <p:to>
                                        <p:strVal val="visible"/>
                                      </p:to>
                                    </p:set>
                                    <p:animEffect transition="in" filter="fade">
                                      <p:cBhvr>
                                        <p:cTn id="7" dur="30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1258888" y="4941888"/>
            <a:ext cx="6913562" cy="1439862"/>
          </a:xfrm>
          <a:prstGeom prst="rect">
            <a:avLst/>
          </a:prstGeom>
        </p:spPr>
        <p:txBody>
          <a:bodyPr wrap="none" fromWordArt="1">
            <a:prstTxWarp prst="textPlain">
              <a:avLst>
                <a:gd name="adj" fmla="val 50000"/>
              </a:avLst>
            </a:prstTxWarp>
          </a:bodyPr>
          <a:lstStyle/>
          <a:p>
            <a:pPr algn="ctr"/>
            <a:r>
              <a:rPr lang="es-CO" sz="3600" b="1" kern="10">
                <a:ln w="28575">
                  <a:solidFill>
                    <a:schemeClr val="bg1"/>
                  </a:solidFill>
                  <a:round/>
                  <a:headEnd/>
                  <a:tailEnd/>
                </a:ln>
                <a:gradFill rotWithShape="1">
                  <a:gsLst>
                    <a:gs pos="0">
                      <a:srgbClr val="BAE9F8"/>
                    </a:gs>
                    <a:gs pos="100000">
                      <a:srgbClr val="0B0E0F"/>
                    </a:gs>
                  </a:gsLst>
                  <a:lin ang="5400000" scaled="1"/>
                </a:gradFill>
                <a:effectLst>
                  <a:outerShdw dist="35921" dir="2700000" algn="ctr" rotWithShape="0">
                    <a:schemeClr val="tx1">
                      <a:alpha val="50000"/>
                    </a:schemeClr>
                  </a:outerShdw>
                </a:effectLst>
                <a:latin typeface="ArtificeSSK"/>
              </a:rPr>
              <a:t>Tres grandes etapas</a:t>
            </a:r>
          </a:p>
          <a:p>
            <a:pPr algn="ctr"/>
            <a:r>
              <a:rPr lang="es-CO" sz="3600" b="1" kern="10">
                <a:ln w="28575">
                  <a:solidFill>
                    <a:schemeClr val="bg1"/>
                  </a:solidFill>
                  <a:round/>
                  <a:headEnd/>
                  <a:tailEnd/>
                </a:ln>
                <a:gradFill rotWithShape="1">
                  <a:gsLst>
                    <a:gs pos="0">
                      <a:srgbClr val="BAE9F8"/>
                    </a:gs>
                    <a:gs pos="100000">
                      <a:srgbClr val="0B0E0F"/>
                    </a:gs>
                  </a:gsLst>
                  <a:lin ang="5400000" scaled="1"/>
                </a:gradFill>
                <a:effectLst>
                  <a:outerShdw dist="35921" dir="2700000" algn="ctr" rotWithShape="0">
                    <a:schemeClr val="tx1">
                      <a:alpha val="50000"/>
                    </a:schemeClr>
                  </a:outerShdw>
                </a:effectLst>
                <a:latin typeface="ArtificeSSK"/>
              </a:rPr>
              <a:t>en las intervenciones de María</a:t>
            </a: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3316" name="Picture 38" descr="gggggggggggg"/>
          <p:cNvPicPr>
            <a:picLocks noChangeAspect="1" noChangeArrowheads="1"/>
          </p:cNvPicPr>
          <p:nvPr/>
        </p:nvPicPr>
        <p:blipFill>
          <a:blip r:embed="rId3" cstate="print"/>
          <a:srcRect r="13768" b="60509"/>
          <a:stretch>
            <a:fillRect/>
          </a:stretch>
        </p:blipFill>
        <p:spPr bwMode="auto">
          <a:xfrm>
            <a:off x="395288" y="404813"/>
            <a:ext cx="8497887" cy="2708275"/>
          </a:xfrm>
          <a:prstGeom prst="rect">
            <a:avLst/>
          </a:prstGeom>
          <a:noFill/>
          <a:ln w="9525">
            <a:solidFill>
              <a:schemeClr val="bg1"/>
            </a:solidFill>
            <a:miter lim="800000"/>
            <a:headEnd/>
            <a:tailEnd/>
          </a:ln>
        </p:spPr>
      </p:pic>
      <p:pic>
        <p:nvPicPr>
          <p:cNvPr id="13317" name="Picture 31" descr="518_konuspot-mak90x711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836162">
            <a:off x="6516688" y="1557338"/>
            <a:ext cx="2381250" cy="2682875"/>
          </a:xfrm>
          <a:prstGeom prst="rect">
            <a:avLst/>
          </a:prstGeom>
          <a:noFill/>
          <a:ln w="9525">
            <a:noFill/>
            <a:miter lim="800000"/>
            <a:headEnd/>
            <a:tailEnd/>
          </a:ln>
        </p:spPr>
      </p:pic>
      <p:sp>
        <p:nvSpPr>
          <p:cNvPr id="13318" name="Rectangle 7"/>
          <p:cNvSpPr>
            <a:spLocks noChangeArrowheads="1"/>
          </p:cNvSpPr>
          <p:nvPr/>
        </p:nvSpPr>
        <p:spPr bwMode="auto">
          <a:xfrm>
            <a:off x="2051050" y="2924175"/>
            <a:ext cx="4465638" cy="1035050"/>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95288" y="333375"/>
            <a:ext cx="8496300" cy="1784350"/>
          </a:xfrm>
          <a:prstGeom prst="rect">
            <a:avLst/>
          </a:prstGeom>
          <a:noFill/>
          <a:ln w="9525">
            <a:solidFill>
              <a:schemeClr val="bg1"/>
            </a:solidFill>
            <a:miter lim="800000"/>
            <a:headEnd/>
            <a:tailEnd/>
          </a:ln>
        </p:spPr>
        <p:txBody>
          <a:bodyPr>
            <a:spAutoFit/>
          </a:bodyPr>
          <a:lstStyle/>
          <a:p>
            <a:pPr algn="ctr"/>
            <a:r>
              <a:rPr lang="it-IT" sz="2200" b="1">
                <a:latin typeface="Arial Narrow" pitchFamily="34" charset="0"/>
              </a:rPr>
              <a:t>Desde el inicio</a:t>
            </a:r>
            <a:r>
              <a:rPr lang="it-IT" sz="2200" b="1" i="1">
                <a:latin typeface="Arial Narrow" pitchFamily="34" charset="0"/>
              </a:rPr>
              <a:t>, María es la Auxiliadora que se revela a don Bosco. </a:t>
            </a:r>
            <a:br>
              <a:rPr lang="it-IT" sz="2200" b="1" i="1">
                <a:latin typeface="Arial Narrow" pitchFamily="34" charset="0"/>
              </a:rPr>
            </a:br>
            <a:r>
              <a:rPr lang="it-IT" sz="2200" b="1" i="1">
                <a:latin typeface="Arial Narrow" pitchFamily="34" charset="0"/>
              </a:rPr>
              <a:t>Una Auxiliadora que sólo  poco a poco muestra el verdadero esplendor </a:t>
            </a:r>
            <a:br>
              <a:rPr lang="it-IT" sz="2200" b="1" i="1">
                <a:latin typeface="Arial Narrow" pitchFamily="34" charset="0"/>
              </a:rPr>
            </a:br>
            <a:r>
              <a:rPr lang="it-IT" sz="2200" b="1" i="1">
                <a:latin typeface="Arial Narrow" pitchFamily="34" charset="0"/>
              </a:rPr>
              <a:t>de su rostro: Aquella</a:t>
            </a:r>
            <a:r>
              <a:rPr lang="it-IT" sz="2200" b="1">
                <a:latin typeface="Arial Narrow" pitchFamily="34" charset="0"/>
              </a:rPr>
              <a:t> que es la ayuda de don Bosco, de sus jóvenes, </a:t>
            </a:r>
            <a:br>
              <a:rPr lang="it-IT" sz="2200" b="1">
                <a:latin typeface="Arial Narrow" pitchFamily="34" charset="0"/>
              </a:rPr>
            </a:br>
            <a:r>
              <a:rPr lang="it-IT" sz="2200" b="1">
                <a:latin typeface="Arial Narrow" pitchFamily="34" charset="0"/>
              </a:rPr>
              <a:t>de sus salesianos. Don Bosco descubrirá un día definitivamente que </a:t>
            </a:r>
            <a:br>
              <a:rPr lang="it-IT" sz="2200" b="1">
                <a:latin typeface="Arial Narrow" pitchFamily="34" charset="0"/>
              </a:rPr>
            </a:br>
            <a:r>
              <a:rPr lang="it-IT" sz="2200" b="1">
                <a:latin typeface="Arial Narrow" pitchFamily="34" charset="0"/>
              </a:rPr>
              <a:t>es el Auxilio de cada cristiano y de todo el pueblo cristiano en camino.</a:t>
            </a:r>
            <a:r>
              <a:rPr lang="it-IT" sz="2200">
                <a:latin typeface="Arial Narrow" pitchFamily="34" charset="0"/>
              </a:rPr>
              <a:t> </a:t>
            </a:r>
          </a:p>
        </p:txBody>
      </p:sp>
      <p:sp>
        <p:nvSpPr>
          <p:cNvPr id="14339" name="Rectangle 8"/>
          <p:cNvSpPr>
            <a:spLocks noChangeArrowheads="1"/>
          </p:cNvSpPr>
          <p:nvPr/>
        </p:nvSpPr>
        <p:spPr bwMode="auto">
          <a:xfrm>
            <a:off x="1187450" y="2708275"/>
            <a:ext cx="6553200" cy="3889375"/>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4341" name="Picture 15" descr="dbsueñomisionero"/>
          <p:cNvPicPr>
            <a:picLocks noChangeAspect="1" noChangeArrowheads="1"/>
          </p:cNvPicPr>
          <p:nvPr/>
        </p:nvPicPr>
        <p:blipFill>
          <a:blip r:embed="rId3" cstate="print"/>
          <a:srcRect l="3040" t="1939" b="10080"/>
          <a:stretch>
            <a:fillRect/>
          </a:stretch>
        </p:blipFill>
        <p:spPr bwMode="auto">
          <a:xfrm>
            <a:off x="1476375" y="2852738"/>
            <a:ext cx="5976938" cy="3616325"/>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15363" name="Text Box 10"/>
          <p:cNvSpPr txBox="1">
            <a:spLocks noChangeArrowheads="1"/>
          </p:cNvSpPr>
          <p:nvPr/>
        </p:nvSpPr>
        <p:spPr bwMode="auto">
          <a:xfrm>
            <a:off x="468313" y="4868863"/>
            <a:ext cx="8208962" cy="1373187"/>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it-IT" sz="2800">
                <a:solidFill>
                  <a:srgbClr val="FFCC00"/>
                </a:solidFill>
              </a:rPr>
              <a:t>Primera etapa:</a:t>
            </a:r>
            <a:r>
              <a:rPr lang="it-IT" sz="2800">
                <a:solidFill>
                  <a:schemeClr val="bg1"/>
                </a:solidFill>
              </a:rPr>
              <a:t>  en el origen de la vocación </a:t>
            </a:r>
          </a:p>
          <a:p>
            <a:pPr algn="ctr"/>
            <a:r>
              <a:rPr lang="it-IT" sz="2800">
                <a:solidFill>
                  <a:schemeClr val="bg1"/>
                </a:solidFill>
              </a:rPr>
              <a:t>y misión de don Bosco, la Auxiliadora se revela </a:t>
            </a:r>
          </a:p>
          <a:p>
            <a:pPr algn="ctr"/>
            <a:r>
              <a:rPr lang="it-IT" sz="2800">
                <a:solidFill>
                  <a:schemeClr val="bg1"/>
                </a:solidFill>
              </a:rPr>
              <a:t>como la </a:t>
            </a:r>
            <a:r>
              <a:rPr lang="it-IT" sz="2800" i="1">
                <a:solidFill>
                  <a:schemeClr val="bg1"/>
                </a:solidFill>
              </a:rPr>
              <a:t>buena Pastora de los jóvenes </a:t>
            </a:r>
          </a:p>
        </p:txBody>
      </p:sp>
      <p:pic>
        <p:nvPicPr>
          <p:cNvPr id="15364" name="Picture 12" descr="Strenna2012_sito_IT"/>
          <p:cNvPicPr>
            <a:picLocks noChangeAspect="1" noChangeArrowheads="1"/>
          </p:cNvPicPr>
          <p:nvPr/>
        </p:nvPicPr>
        <p:blipFill>
          <a:blip r:embed="rId3" cstate="print"/>
          <a:srcRect b="25835"/>
          <a:stretch>
            <a:fillRect/>
          </a:stretch>
        </p:blipFill>
        <p:spPr bwMode="auto">
          <a:xfrm>
            <a:off x="1476375" y="736600"/>
            <a:ext cx="6229350" cy="3313113"/>
          </a:xfrm>
          <a:prstGeom prst="rect">
            <a:avLst/>
          </a:prstGeom>
          <a:noFill/>
          <a:ln w="9525">
            <a:solidFill>
              <a:schemeClr val="bg1"/>
            </a:solidFill>
            <a:miter lim="800000"/>
            <a:headEnd/>
            <a:tailEnd/>
          </a:ln>
        </p:spPr>
      </p:pic>
      <p:sp>
        <p:nvSpPr>
          <p:cNvPr id="15365" name="Rectangle 10"/>
          <p:cNvSpPr>
            <a:spLocks noChangeArrowheads="1"/>
          </p:cNvSpPr>
          <p:nvPr/>
        </p:nvSpPr>
        <p:spPr bwMode="auto">
          <a:xfrm>
            <a:off x="611188" y="593725"/>
            <a:ext cx="2592387" cy="3168650"/>
          </a:xfrm>
          <a:prstGeom prst="rect">
            <a:avLst/>
          </a:prstGeom>
          <a:noFill/>
          <a:ln w="9525">
            <a:solidFill>
              <a:schemeClr val="bg1"/>
            </a:solidFill>
            <a:miter lim="800000"/>
            <a:headEnd/>
            <a:tailEnd/>
          </a:ln>
        </p:spPr>
        <p:txBody>
          <a:bodyPr wrap="none" anchor="ctr"/>
          <a:lstStyle/>
          <a:p>
            <a:endParaRPr lang="en-US"/>
          </a:p>
        </p:txBody>
      </p:sp>
      <p:sp>
        <p:nvSpPr>
          <p:cNvPr id="15366" name="Rectangle 7"/>
          <p:cNvSpPr>
            <a:spLocks noChangeArrowheads="1"/>
          </p:cNvSpPr>
          <p:nvPr/>
        </p:nvSpPr>
        <p:spPr bwMode="auto">
          <a:xfrm>
            <a:off x="5580063" y="593725"/>
            <a:ext cx="2879725" cy="2187575"/>
          </a:xfrm>
          <a:prstGeom prst="rect">
            <a:avLst/>
          </a:prstGeom>
          <a:noFill/>
          <a:ln w="9525">
            <a:solidFill>
              <a:schemeClr val="bg1"/>
            </a:solidFill>
            <a:miter lim="800000"/>
            <a:headEnd/>
            <a:tailEnd/>
          </a:ln>
        </p:spPr>
        <p:txBody>
          <a:bodyPr wrap="none" anchor="ctr"/>
          <a:lstStyle/>
          <a:p>
            <a:endParaRPr lang="en-US"/>
          </a:p>
        </p:txBody>
      </p:sp>
      <p:sp>
        <p:nvSpPr>
          <p:cNvPr id="15367" name="Rectangle 7"/>
          <p:cNvSpPr>
            <a:spLocks noChangeArrowheads="1"/>
          </p:cNvSpPr>
          <p:nvPr/>
        </p:nvSpPr>
        <p:spPr bwMode="auto">
          <a:xfrm>
            <a:off x="2771775" y="2105025"/>
            <a:ext cx="3206750" cy="2187575"/>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1"/>
          <p:cNvSpPr txBox="1">
            <a:spLocks noChangeArrowheads="1"/>
          </p:cNvSpPr>
          <p:nvPr/>
        </p:nvSpPr>
        <p:spPr bwMode="auto">
          <a:xfrm>
            <a:off x="395288" y="4724400"/>
            <a:ext cx="8351837" cy="18161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a:spAutoFit/>
          </a:bodyPr>
          <a:lstStyle/>
          <a:p>
            <a:pPr algn="ctr">
              <a:spcBef>
                <a:spcPct val="50000"/>
              </a:spcBef>
            </a:pPr>
            <a:r>
              <a:rPr lang="it-IT" sz="2800" b="1">
                <a:solidFill>
                  <a:schemeClr val="bg1"/>
                </a:solidFill>
                <a:latin typeface="Arial Narrow" pitchFamily="34" charset="0"/>
              </a:rPr>
              <a:t>La primera intervención extraordinaria es sin duda el sueño de los nueve años.</a:t>
            </a:r>
            <a:br>
              <a:rPr lang="it-IT" sz="2800" b="1">
                <a:solidFill>
                  <a:schemeClr val="bg1"/>
                </a:solidFill>
                <a:latin typeface="Arial Narrow" pitchFamily="34" charset="0"/>
              </a:rPr>
            </a:br>
            <a:r>
              <a:rPr lang="it-IT" sz="2800" b="1">
                <a:solidFill>
                  <a:schemeClr val="bg1"/>
                </a:solidFill>
                <a:latin typeface="Arial Narrow" pitchFamily="34" charset="0"/>
              </a:rPr>
              <a:t>Don Bosco dice: “me quedó  profundamente grabado en la mente para toda la vida”</a:t>
            </a: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6388" name="Picture 14" descr="gggggggggggg"/>
          <p:cNvPicPr>
            <a:picLocks noChangeAspect="1" noChangeArrowheads="1"/>
          </p:cNvPicPr>
          <p:nvPr/>
        </p:nvPicPr>
        <p:blipFill>
          <a:blip r:embed="rId3" cstate="print"/>
          <a:srcRect t="3796" r="7483" b="51042"/>
          <a:stretch>
            <a:fillRect/>
          </a:stretch>
        </p:blipFill>
        <p:spPr bwMode="auto">
          <a:xfrm>
            <a:off x="395288" y="620713"/>
            <a:ext cx="8459787" cy="3097212"/>
          </a:xfrm>
          <a:prstGeom prst="rect">
            <a:avLst/>
          </a:prstGeom>
          <a:noFill/>
          <a:ln w="9525">
            <a:noFill/>
            <a:miter lim="800000"/>
            <a:headEnd/>
            <a:tailEnd/>
          </a:ln>
        </p:spPr>
      </p:pic>
      <p:sp>
        <p:nvSpPr>
          <p:cNvPr id="16389" name="Rectangle 6"/>
          <p:cNvSpPr>
            <a:spLocks noChangeArrowheads="1"/>
          </p:cNvSpPr>
          <p:nvPr/>
        </p:nvSpPr>
        <p:spPr bwMode="auto">
          <a:xfrm>
            <a:off x="323850" y="765175"/>
            <a:ext cx="3887788" cy="3095625"/>
          </a:xfrm>
          <a:prstGeom prst="rect">
            <a:avLst/>
          </a:prstGeom>
          <a:noFill/>
          <a:ln w="9525">
            <a:solidFill>
              <a:schemeClr val="bg1"/>
            </a:solidFill>
            <a:miter lim="800000"/>
            <a:headEnd/>
            <a:tailEnd/>
          </a:ln>
        </p:spPr>
        <p:txBody>
          <a:bodyPr wrap="none" anchor="ctr"/>
          <a:lstStyle/>
          <a:p>
            <a:endParaRPr lang="en-US"/>
          </a:p>
        </p:txBody>
      </p:sp>
      <p:sp>
        <p:nvSpPr>
          <p:cNvPr id="16390" name="Rectangle 3"/>
          <p:cNvSpPr>
            <a:spLocks noChangeArrowheads="1"/>
          </p:cNvSpPr>
          <p:nvPr/>
        </p:nvSpPr>
        <p:spPr bwMode="auto">
          <a:xfrm>
            <a:off x="3276600" y="404813"/>
            <a:ext cx="5472113" cy="3671887"/>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611188" y="5013325"/>
            <a:ext cx="8207375" cy="1446213"/>
          </a:xfrm>
          <a:prstGeom prst="rect">
            <a:avLst/>
          </a:prstGeom>
          <a:noFill/>
          <a:ln w="19050">
            <a:solidFill>
              <a:schemeClr val="bg1"/>
            </a:solidFill>
            <a:miter lim="800000"/>
            <a:headEnd/>
            <a:tailEnd/>
          </a:ln>
        </p:spPr>
        <p:txBody>
          <a:bodyPr>
            <a:spAutoFit/>
          </a:bodyPr>
          <a:lstStyle/>
          <a:p>
            <a:pPr algn="ctr">
              <a:spcBef>
                <a:spcPct val="50000"/>
              </a:spcBef>
            </a:pPr>
            <a:r>
              <a:rPr lang="it-IT" sz="2200" b="1">
                <a:solidFill>
                  <a:schemeClr val="bg1"/>
                </a:solidFill>
                <a:latin typeface="Arial Narrow" pitchFamily="34" charset="0"/>
              </a:rPr>
              <a:t> De Cristo buen Pastor, Juan recibe el anuncio de su vocación (“Me llamó por  mi nombre“) de su misión específica (“Me ordenó ponerme a la cabeza de aquellos niños“) que ya incluye un estilo pastoral (“No con los golpes, sino con la mansedumbre y la caridad”).</a:t>
            </a:r>
            <a:r>
              <a:rPr lang="it-IT" sz="2200">
                <a:solidFill>
                  <a:schemeClr val="bg1"/>
                </a:solidFill>
                <a:latin typeface="Arial Narrow" pitchFamily="34" charset="0"/>
              </a:rPr>
              <a:t> </a:t>
            </a:r>
          </a:p>
        </p:txBody>
      </p:sp>
      <p:sp>
        <p:nvSpPr>
          <p:cNvPr id="17411" name="Rectangle 8"/>
          <p:cNvSpPr>
            <a:spLocks noChangeArrowheads="1"/>
          </p:cNvSpPr>
          <p:nvPr/>
        </p:nvSpPr>
        <p:spPr bwMode="auto">
          <a:xfrm>
            <a:off x="4284663" y="981075"/>
            <a:ext cx="3959225" cy="3816350"/>
          </a:xfrm>
          <a:prstGeom prst="rect">
            <a:avLst/>
          </a:prstGeom>
          <a:noFill/>
          <a:ln w="9525">
            <a:solidFill>
              <a:schemeClr val="bg1"/>
            </a:solidFill>
            <a:miter lim="800000"/>
            <a:headEnd/>
            <a:tailEnd/>
          </a:ln>
        </p:spPr>
        <p:txBody>
          <a:bodyPr wrap="none" anchor="ctr"/>
          <a:lstStyle/>
          <a:p>
            <a:endParaRPr lang="en-US"/>
          </a:p>
        </p:txBody>
      </p:sp>
      <p:sp>
        <p:nvSpPr>
          <p:cNvPr id="17412" name="Rectangle 10"/>
          <p:cNvSpPr>
            <a:spLocks noChangeArrowheads="1"/>
          </p:cNvSpPr>
          <p:nvPr/>
        </p:nvSpPr>
        <p:spPr bwMode="auto">
          <a:xfrm>
            <a:off x="1331913" y="1341438"/>
            <a:ext cx="3455987" cy="3095625"/>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7414" name="Picture 12"/>
          <p:cNvPicPr>
            <a:picLocks noChangeAspect="1" noChangeArrowheads="1"/>
          </p:cNvPicPr>
          <p:nvPr/>
        </p:nvPicPr>
        <p:blipFill>
          <a:blip r:embed="rId3" cstate="print"/>
          <a:srcRect/>
          <a:stretch>
            <a:fillRect/>
          </a:stretch>
        </p:blipFill>
        <p:spPr bwMode="auto">
          <a:xfrm>
            <a:off x="395288" y="404813"/>
            <a:ext cx="4514850" cy="3324225"/>
          </a:xfrm>
          <a:prstGeom prst="rect">
            <a:avLst/>
          </a:prstGeom>
          <a:noFill/>
          <a:ln w="9525">
            <a:solidFill>
              <a:schemeClr val="bg1"/>
            </a:solidFill>
            <a:miter lim="800000"/>
            <a:headEnd/>
            <a:tailEnd/>
          </a:ln>
        </p:spPr>
      </p:pic>
      <p:pic>
        <p:nvPicPr>
          <p:cNvPr id="17415" name="Picture 13"/>
          <p:cNvPicPr>
            <a:picLocks noChangeAspect="1" noChangeArrowheads="1"/>
          </p:cNvPicPr>
          <p:nvPr/>
        </p:nvPicPr>
        <p:blipFill>
          <a:blip r:embed="rId4" cstate="print"/>
          <a:srcRect/>
          <a:stretch>
            <a:fillRect/>
          </a:stretch>
        </p:blipFill>
        <p:spPr bwMode="auto">
          <a:xfrm>
            <a:off x="4140200" y="1557338"/>
            <a:ext cx="4514850" cy="3219450"/>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611188" y="4868863"/>
            <a:ext cx="8207375" cy="2246312"/>
          </a:xfrm>
          <a:prstGeom prst="rect">
            <a:avLst/>
          </a:prstGeom>
          <a:noFill/>
          <a:ln w="19050">
            <a:solidFill>
              <a:schemeClr val="bg1"/>
            </a:solidFill>
            <a:miter lim="800000"/>
            <a:headEnd/>
            <a:tailEnd/>
          </a:ln>
        </p:spPr>
        <p:txBody>
          <a:bodyPr>
            <a:spAutoFit/>
          </a:bodyPr>
          <a:lstStyle/>
          <a:p>
            <a:pPr algn="ctr">
              <a:spcBef>
                <a:spcPct val="50000"/>
              </a:spcBef>
            </a:pPr>
            <a:r>
              <a:rPr lang="it-IT" sz="2000" b="1">
                <a:solidFill>
                  <a:schemeClr val="bg1"/>
                </a:solidFill>
                <a:latin typeface="Arial Narrow" pitchFamily="34" charset="0"/>
              </a:rPr>
              <a:t> Y después el anuncio: “Te daré una maestra de sabiduría “(una especie de ”He aquí a tu madre! ”), he aquí  que aparece María: es</a:t>
            </a:r>
            <a:r>
              <a:rPr lang="it-IT" sz="2000" b="1" i="1">
                <a:solidFill>
                  <a:schemeClr val="bg1"/>
                </a:solidFill>
                <a:latin typeface="Arial Narrow" pitchFamily="34" charset="0"/>
              </a:rPr>
              <a:t> la buena Pastora</a:t>
            </a:r>
            <a:r>
              <a:rPr lang="it-IT" sz="2000" b="1">
                <a:solidFill>
                  <a:schemeClr val="bg1"/>
                </a:solidFill>
                <a:latin typeface="Arial Narrow" pitchFamily="34" charset="0"/>
              </a:rPr>
              <a:t>, cooperadora del buen Pastor.  A  su vez y en un lugar subordinado, interviene también Ella para confiar a Juan la misión “pastoral”, precisando:                                            </a:t>
            </a:r>
          </a:p>
          <a:p>
            <a:pPr algn="ctr">
              <a:spcBef>
                <a:spcPct val="50000"/>
              </a:spcBef>
            </a:pPr>
            <a:r>
              <a:rPr lang="it-IT" sz="2000" b="1">
                <a:solidFill>
                  <a:schemeClr val="bg1"/>
                </a:solidFill>
                <a:latin typeface="Arial Narrow" pitchFamily="34" charset="0"/>
              </a:rPr>
              <a:t>“(Este trabajo) tú deberás hacerlo por  mis hijos</a:t>
            </a:r>
          </a:p>
          <a:p>
            <a:pPr algn="ctr">
              <a:spcBef>
                <a:spcPct val="50000"/>
              </a:spcBef>
            </a:pPr>
            <a:r>
              <a:rPr lang="it-IT" sz="2000" b="1">
                <a:solidFill>
                  <a:schemeClr val="bg1"/>
                </a:solidFill>
                <a:latin typeface="Arial Narrow" pitchFamily="34" charset="0"/>
              </a:rPr>
              <a:t>”.</a:t>
            </a:r>
          </a:p>
        </p:txBody>
      </p:sp>
      <p:sp>
        <p:nvSpPr>
          <p:cNvPr id="18435" name="Rectangle 8"/>
          <p:cNvSpPr>
            <a:spLocks noChangeArrowheads="1"/>
          </p:cNvSpPr>
          <p:nvPr/>
        </p:nvSpPr>
        <p:spPr bwMode="auto">
          <a:xfrm>
            <a:off x="468313" y="908050"/>
            <a:ext cx="8135937" cy="3816350"/>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8437" name="Picture 8"/>
          <p:cNvPicPr>
            <a:picLocks noChangeAspect="1" noChangeArrowheads="1"/>
          </p:cNvPicPr>
          <p:nvPr/>
        </p:nvPicPr>
        <p:blipFill>
          <a:blip r:embed="rId3" cstate="print"/>
          <a:srcRect b="9174"/>
          <a:stretch>
            <a:fillRect/>
          </a:stretch>
        </p:blipFill>
        <p:spPr bwMode="auto">
          <a:xfrm>
            <a:off x="1187450" y="404813"/>
            <a:ext cx="6769100" cy="4465637"/>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19459" name="Text Box 11"/>
          <p:cNvSpPr txBox="1">
            <a:spLocks noChangeArrowheads="1"/>
          </p:cNvSpPr>
          <p:nvPr/>
        </p:nvSpPr>
        <p:spPr bwMode="auto">
          <a:xfrm>
            <a:off x="250825" y="3789363"/>
            <a:ext cx="8569325" cy="2630487"/>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a:spAutoFit/>
          </a:bodyPr>
          <a:lstStyle/>
          <a:p>
            <a:pPr algn="ctr">
              <a:spcBef>
                <a:spcPct val="50000"/>
              </a:spcBef>
            </a:pPr>
            <a:r>
              <a:rPr lang="it-IT" sz="2200" b="1">
                <a:solidFill>
                  <a:schemeClr val="bg1"/>
                </a:solidFill>
              </a:rPr>
              <a:t>El sueño de los nueve años, </a:t>
            </a:r>
          </a:p>
          <a:p>
            <a:pPr algn="ctr">
              <a:spcBef>
                <a:spcPct val="50000"/>
              </a:spcBef>
            </a:pPr>
            <a:r>
              <a:rPr lang="it-IT" sz="2200" b="1">
                <a:solidFill>
                  <a:schemeClr val="bg1"/>
                </a:solidFill>
              </a:rPr>
              <a:t>don Bosco lo repetirá muchas veces, </a:t>
            </a:r>
            <a:br>
              <a:rPr lang="it-IT" sz="2200" b="1">
                <a:solidFill>
                  <a:schemeClr val="bg1"/>
                </a:solidFill>
              </a:rPr>
            </a:br>
            <a:r>
              <a:rPr lang="it-IT" sz="2200" b="1">
                <a:solidFill>
                  <a:schemeClr val="bg1"/>
                </a:solidFill>
              </a:rPr>
              <a:t>con detalles nuevos. Siendo joven sacerdote en búsqueda de su apostolado, María se presenta de nuevo “en forma de pastora”. La imagen de </a:t>
            </a:r>
            <a:r>
              <a:rPr lang="it-IT" sz="2200" b="1" i="1">
                <a:solidFill>
                  <a:schemeClr val="bg1"/>
                </a:solidFill>
              </a:rPr>
              <a:t>María buena Pastora </a:t>
            </a:r>
            <a:r>
              <a:rPr lang="it-IT" sz="2200" b="1">
                <a:solidFill>
                  <a:schemeClr val="bg1"/>
                </a:solidFill>
              </a:rPr>
              <a:t>atraviesa toda la vida de don Bosco, </a:t>
            </a:r>
            <a:br>
              <a:rPr lang="it-IT" sz="2200" b="1">
                <a:solidFill>
                  <a:schemeClr val="bg1"/>
                </a:solidFill>
              </a:rPr>
            </a:br>
            <a:r>
              <a:rPr lang="it-IT" sz="2200" b="1">
                <a:solidFill>
                  <a:schemeClr val="bg1"/>
                </a:solidFill>
              </a:rPr>
              <a:t>hasta el sueño misionero de Barcelona en el 1886.</a:t>
            </a:r>
          </a:p>
        </p:txBody>
      </p:sp>
      <p:pic>
        <p:nvPicPr>
          <p:cNvPr id="19460" name="Picture 12" descr="dbsueñomisionero"/>
          <p:cNvPicPr>
            <a:picLocks noChangeAspect="1" noChangeArrowheads="1"/>
          </p:cNvPicPr>
          <p:nvPr/>
        </p:nvPicPr>
        <p:blipFill>
          <a:blip r:embed="rId2" cstate="print"/>
          <a:srcRect b="13089"/>
          <a:stretch>
            <a:fillRect/>
          </a:stretch>
        </p:blipFill>
        <p:spPr bwMode="auto">
          <a:xfrm>
            <a:off x="827088" y="404813"/>
            <a:ext cx="7315200" cy="3457575"/>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20483" name="Text Box 3"/>
          <p:cNvSpPr txBox="1">
            <a:spLocks noChangeArrowheads="1"/>
          </p:cNvSpPr>
          <p:nvPr/>
        </p:nvSpPr>
        <p:spPr bwMode="auto">
          <a:xfrm>
            <a:off x="468313" y="4868863"/>
            <a:ext cx="8280400" cy="1446212"/>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200" b="1">
                <a:solidFill>
                  <a:schemeClr val="bg1"/>
                </a:solidFill>
              </a:rPr>
              <a:t>Su ventaja es la de “colocar” enseguida a María: </a:t>
            </a:r>
            <a:br>
              <a:rPr lang="it-IT" sz="2200" b="1">
                <a:solidFill>
                  <a:schemeClr val="bg1"/>
                </a:solidFill>
              </a:rPr>
            </a:br>
            <a:r>
              <a:rPr lang="it-IT" sz="2200" b="1" i="1">
                <a:solidFill>
                  <a:schemeClr val="bg1"/>
                </a:solidFill>
              </a:rPr>
              <a:t>sierva </a:t>
            </a:r>
            <a:r>
              <a:rPr lang="it-IT" sz="2200" b="1">
                <a:solidFill>
                  <a:schemeClr val="bg1"/>
                </a:solidFill>
              </a:rPr>
              <a:t>de Cristo buen Pastor por una parte, y por otra maestra-guía de don Bosco, </a:t>
            </a:r>
            <a:r>
              <a:rPr lang="it-IT" sz="2200" b="1" i="1">
                <a:solidFill>
                  <a:schemeClr val="bg1"/>
                </a:solidFill>
              </a:rPr>
              <a:t>pastor de los jóvenes </a:t>
            </a:r>
            <a:r>
              <a:rPr lang="it-IT" sz="2200" b="1">
                <a:solidFill>
                  <a:schemeClr val="bg1"/>
                </a:solidFill>
              </a:rPr>
              <a:t/>
            </a:r>
            <a:br>
              <a:rPr lang="it-IT" sz="2200" b="1">
                <a:solidFill>
                  <a:schemeClr val="bg1"/>
                </a:solidFill>
              </a:rPr>
            </a:br>
            <a:r>
              <a:rPr lang="it-IT" sz="2200" b="1">
                <a:solidFill>
                  <a:schemeClr val="bg1"/>
                </a:solidFill>
              </a:rPr>
              <a:t>y madre de los mismos jóvenes, “sus hijos”. </a:t>
            </a:r>
          </a:p>
        </p:txBody>
      </p:sp>
      <p:pic>
        <p:nvPicPr>
          <p:cNvPr id="20484" name="Picture 5" descr="Il grande mosaico di Maria, Madre del Buon Pastore, nella Cappella di Casa Madre ad Albano."/>
          <p:cNvPicPr>
            <a:picLocks noChangeAspect="1" noChangeArrowheads="1"/>
          </p:cNvPicPr>
          <p:nvPr/>
        </p:nvPicPr>
        <p:blipFill>
          <a:blip r:embed="rId2" cstate="print"/>
          <a:srcRect/>
          <a:stretch>
            <a:fillRect/>
          </a:stretch>
        </p:blipFill>
        <p:spPr bwMode="auto">
          <a:xfrm>
            <a:off x="755650" y="404813"/>
            <a:ext cx="2482850" cy="4032250"/>
          </a:xfrm>
          <a:prstGeom prst="rect">
            <a:avLst/>
          </a:prstGeom>
          <a:noFill/>
          <a:ln w="9525">
            <a:noFill/>
            <a:miter lim="800000"/>
            <a:headEnd/>
            <a:tailEnd/>
          </a:ln>
        </p:spPr>
      </p:pic>
      <p:pic>
        <p:nvPicPr>
          <p:cNvPr id="20485" name="Picture 7" descr="Maria-Ausiliatrice"/>
          <p:cNvPicPr>
            <a:picLocks noChangeAspect="1" noChangeArrowheads="1"/>
          </p:cNvPicPr>
          <p:nvPr/>
        </p:nvPicPr>
        <p:blipFill>
          <a:blip r:embed="rId3" cstate="print"/>
          <a:srcRect/>
          <a:stretch>
            <a:fillRect/>
          </a:stretch>
        </p:blipFill>
        <p:spPr bwMode="auto">
          <a:xfrm>
            <a:off x="3995738" y="908050"/>
            <a:ext cx="4105275" cy="344805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21507" name="Text Box 3"/>
          <p:cNvSpPr txBox="1">
            <a:spLocks noChangeArrowheads="1"/>
          </p:cNvSpPr>
          <p:nvPr/>
        </p:nvSpPr>
        <p:spPr bwMode="auto">
          <a:xfrm>
            <a:off x="468313" y="5084763"/>
            <a:ext cx="8208962" cy="1570037"/>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r>
              <a:rPr lang="it-IT" sz="2400" b="1">
                <a:solidFill>
                  <a:srgbClr val="FFCC00"/>
                </a:solidFill>
                <a:latin typeface="Arial Narrow" pitchFamily="34" charset="0"/>
              </a:rPr>
              <a:t>SEGUNDA ETAPA:</a:t>
            </a:r>
            <a:r>
              <a:rPr lang="it-IT" sz="2400" b="1">
                <a:solidFill>
                  <a:schemeClr val="bg1"/>
                </a:solidFill>
                <a:latin typeface="Arial Narrow" pitchFamily="34" charset="0"/>
              </a:rPr>
              <a:t>  en el origen de la obra salesiana concreta </a:t>
            </a:r>
            <a:br>
              <a:rPr lang="it-IT" sz="2400" b="1">
                <a:solidFill>
                  <a:schemeClr val="bg1"/>
                </a:solidFill>
                <a:latin typeface="Arial Narrow" pitchFamily="34" charset="0"/>
              </a:rPr>
            </a:br>
            <a:r>
              <a:rPr lang="it-IT" sz="2400" b="1">
                <a:solidFill>
                  <a:schemeClr val="bg1"/>
                </a:solidFill>
                <a:latin typeface="Arial Narrow" pitchFamily="34" charset="0"/>
              </a:rPr>
              <a:t>y de las dos congregaciones salesianas, </a:t>
            </a:r>
          </a:p>
          <a:p>
            <a:pPr algn="ctr"/>
            <a:r>
              <a:rPr lang="it-IT" sz="2400" b="1">
                <a:solidFill>
                  <a:schemeClr val="bg1"/>
                </a:solidFill>
                <a:latin typeface="Arial Narrow" pitchFamily="34" charset="0"/>
              </a:rPr>
              <a:t>la Auxiliadora se revela como  </a:t>
            </a:r>
            <a:br>
              <a:rPr lang="it-IT" sz="2400" b="1">
                <a:solidFill>
                  <a:schemeClr val="bg1"/>
                </a:solidFill>
                <a:latin typeface="Arial Narrow" pitchFamily="34" charset="0"/>
              </a:rPr>
            </a:br>
            <a:r>
              <a:rPr lang="it-IT" sz="2400" b="1">
                <a:solidFill>
                  <a:schemeClr val="bg1"/>
                </a:solidFill>
                <a:latin typeface="Arial Narrow" pitchFamily="34" charset="0"/>
              </a:rPr>
              <a:t>la </a:t>
            </a:r>
            <a:r>
              <a:rPr lang="it-IT" sz="2400" b="1" i="1">
                <a:solidFill>
                  <a:schemeClr val="bg1"/>
                </a:solidFill>
                <a:latin typeface="Arial Narrow" pitchFamily="34" charset="0"/>
              </a:rPr>
              <a:t>buena Pastora Inmaculada </a:t>
            </a:r>
          </a:p>
        </p:txBody>
      </p:sp>
      <p:sp>
        <p:nvSpPr>
          <p:cNvPr id="2" name="Rectangle 5"/>
          <p:cNvSpPr>
            <a:spLocks noChangeArrowheads="1"/>
          </p:cNvSpPr>
          <p:nvPr/>
        </p:nvSpPr>
        <p:spPr bwMode="auto">
          <a:xfrm>
            <a:off x="466725" y="620713"/>
            <a:ext cx="8208963" cy="338455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pic>
        <p:nvPicPr>
          <p:cNvPr id="21509" name="Picture 14" descr="bdd128fb628d4b2cb3194e532aa1eb5a-1"/>
          <p:cNvPicPr>
            <a:picLocks noChangeAspect="1" noChangeArrowheads="1"/>
          </p:cNvPicPr>
          <p:nvPr/>
        </p:nvPicPr>
        <p:blipFill>
          <a:blip r:embed="rId2" cstate="print"/>
          <a:srcRect t="8910" b="11613"/>
          <a:stretch>
            <a:fillRect/>
          </a:stretch>
        </p:blipFill>
        <p:spPr bwMode="auto">
          <a:xfrm>
            <a:off x="539750" y="692150"/>
            <a:ext cx="7993063" cy="4248150"/>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ChangeArrowheads="1"/>
          </p:cNvSpPr>
          <p:nvPr/>
        </p:nvSpPr>
        <p:spPr bwMode="auto">
          <a:xfrm>
            <a:off x="468313" y="1412875"/>
            <a:ext cx="8135937" cy="3671888"/>
          </a:xfrm>
          <a:prstGeom prst="rect">
            <a:avLst/>
          </a:prstGeom>
          <a:noFill/>
          <a:ln w="9525">
            <a:solidFill>
              <a:schemeClr val="bg1"/>
            </a:solidFill>
            <a:miter lim="800000"/>
            <a:headEnd/>
            <a:tailEnd/>
          </a:ln>
        </p:spPr>
        <p:txBody>
          <a:bodyPr wrap="none" anchor="ctr"/>
          <a:lstStyle/>
          <a:p>
            <a:endParaRPr lang="en-US"/>
          </a:p>
        </p:txBody>
      </p:sp>
      <p:sp>
        <p:nvSpPr>
          <p:cNvPr id="3074" name="Text Box 2"/>
          <p:cNvSpPr txBox="1">
            <a:spLocks noChangeArrowheads="1"/>
          </p:cNvSpPr>
          <p:nvPr/>
        </p:nvSpPr>
        <p:spPr bwMode="auto">
          <a:xfrm>
            <a:off x="0" y="5229225"/>
            <a:ext cx="9540875" cy="10160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000" b="1" dirty="0">
                <a:solidFill>
                  <a:schemeClr val="bg1"/>
                </a:solidFill>
                <a:latin typeface="Arial Narrow" pitchFamily="34" charset="0"/>
              </a:rPr>
              <a:t>la Virgen santísima ocupa en la vida de nuestro fundador </a:t>
            </a:r>
            <a:br>
              <a:rPr lang="it-IT" sz="2000" b="1" dirty="0">
                <a:solidFill>
                  <a:schemeClr val="bg1"/>
                </a:solidFill>
                <a:latin typeface="Arial Narrow" pitchFamily="34" charset="0"/>
              </a:rPr>
            </a:br>
            <a:r>
              <a:rPr lang="it-IT" sz="2000" b="1" dirty="0">
                <a:solidFill>
                  <a:schemeClr val="bg1"/>
                </a:solidFill>
                <a:latin typeface="Arial Narrow" pitchFamily="34" charset="0"/>
              </a:rPr>
              <a:t>un lugar extraordinario.</a:t>
            </a:r>
          </a:p>
          <a:p>
            <a:pPr algn="ctr">
              <a:defRPr/>
            </a:pPr>
            <a:r>
              <a:rPr lang="it-IT" sz="2000" b="1" dirty="0">
                <a:solidFill>
                  <a:schemeClr val="bg1"/>
                </a:solidFill>
                <a:latin typeface="Arial Narrow" pitchFamily="34" charset="0"/>
              </a:rPr>
              <a:t>Quien lee atentamente la vida de don Bosco  permanece asombrado por esto.</a:t>
            </a:r>
          </a:p>
        </p:txBody>
      </p:sp>
      <p:pic>
        <p:nvPicPr>
          <p:cNvPr id="4100" name="Picture 19" descr="vgggggggggg"/>
          <p:cNvPicPr>
            <a:picLocks noChangeAspect="1" noChangeArrowheads="1"/>
          </p:cNvPicPr>
          <p:nvPr/>
        </p:nvPicPr>
        <p:blipFill>
          <a:blip r:embed="rId3" cstate="print"/>
          <a:srcRect t="24144" b="20209"/>
          <a:stretch>
            <a:fillRect/>
          </a:stretch>
        </p:blipFill>
        <p:spPr bwMode="auto">
          <a:xfrm>
            <a:off x="0" y="1052513"/>
            <a:ext cx="9144000" cy="3816350"/>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22531" name="Text Box 3"/>
          <p:cNvSpPr txBox="1">
            <a:spLocks noChangeArrowheads="1"/>
          </p:cNvSpPr>
          <p:nvPr/>
        </p:nvSpPr>
        <p:spPr bwMode="auto">
          <a:xfrm>
            <a:off x="468313" y="4149725"/>
            <a:ext cx="8207375" cy="2400300"/>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000" b="1">
                <a:solidFill>
                  <a:schemeClr val="bg1"/>
                </a:solidFill>
                <a:latin typeface="Arial Narrow" pitchFamily="34" charset="0"/>
              </a:rPr>
              <a:t>La actualidad eclesial lleva a don Bosco a honrar a María en  </a:t>
            </a:r>
            <a:r>
              <a:rPr lang="it-IT" sz="2000" b="1" i="1">
                <a:solidFill>
                  <a:schemeClr val="bg1"/>
                </a:solidFill>
                <a:latin typeface="Arial Narrow" pitchFamily="34" charset="0"/>
              </a:rPr>
              <a:t>su </a:t>
            </a:r>
            <a:r>
              <a:rPr lang="it-IT" sz="2000" b="1">
                <a:solidFill>
                  <a:schemeClr val="bg1"/>
                </a:solidFill>
                <a:latin typeface="Arial Narrow" pitchFamily="34" charset="0"/>
              </a:rPr>
              <a:t>privilegio </a:t>
            </a:r>
            <a:br>
              <a:rPr lang="it-IT" sz="2000" b="1">
                <a:solidFill>
                  <a:schemeClr val="bg1"/>
                </a:solidFill>
                <a:latin typeface="Arial Narrow" pitchFamily="34" charset="0"/>
              </a:rPr>
            </a:br>
            <a:r>
              <a:rPr lang="it-IT" sz="2000" b="1">
                <a:solidFill>
                  <a:schemeClr val="bg1"/>
                </a:solidFill>
                <a:latin typeface="Arial Narrow" pitchFamily="34" charset="0"/>
              </a:rPr>
              <a:t>de Inmaculada: </a:t>
            </a:r>
          </a:p>
          <a:p>
            <a:pPr algn="ctr">
              <a:spcBef>
                <a:spcPct val="50000"/>
              </a:spcBef>
            </a:pPr>
            <a:r>
              <a:rPr lang="it-IT" sz="2000" b="1">
                <a:solidFill>
                  <a:schemeClr val="bg1"/>
                </a:solidFill>
                <a:latin typeface="Arial Narrow" pitchFamily="34" charset="0"/>
              </a:rPr>
              <a:t>en los primeros veinte  años  de su ministerio sacerdotal es atraído </a:t>
            </a:r>
            <a:br>
              <a:rPr lang="it-IT" sz="2000" b="1">
                <a:solidFill>
                  <a:schemeClr val="bg1"/>
                </a:solidFill>
                <a:latin typeface="Arial Narrow" pitchFamily="34" charset="0"/>
              </a:rPr>
            </a:br>
            <a:r>
              <a:rPr lang="it-IT" sz="2000" b="1">
                <a:solidFill>
                  <a:schemeClr val="bg1"/>
                </a:solidFill>
                <a:latin typeface="Arial Narrow" pitchFamily="34" charset="0"/>
              </a:rPr>
              <a:t>por este rostro, y lo hace admirar también por sus jóvenes.                                         Pero es una Inmaculada concreta, actual,  </a:t>
            </a:r>
            <a:r>
              <a:rPr lang="it-IT" sz="2000" b="1" i="1">
                <a:solidFill>
                  <a:schemeClr val="bg1"/>
                </a:solidFill>
                <a:latin typeface="Arial Narrow" pitchFamily="34" charset="0"/>
              </a:rPr>
              <a:t>precisamente la buena Pastora que él ya </a:t>
            </a:r>
            <a:r>
              <a:rPr lang="it-IT" sz="2000" b="1">
                <a:solidFill>
                  <a:schemeClr val="bg1"/>
                </a:solidFill>
                <a:latin typeface="Arial Narrow" pitchFamily="34" charset="0"/>
              </a:rPr>
              <a:t> conoce; y Ella misma interviene y les  hace entender que este su misterio interesa al cumplimiento de la misión salesiana.</a:t>
            </a:r>
          </a:p>
        </p:txBody>
      </p:sp>
      <p:pic>
        <p:nvPicPr>
          <p:cNvPr id="22532" name="Picture 5" descr="3-La%20Vergine%20Immacolata"/>
          <p:cNvPicPr>
            <a:picLocks noChangeAspect="1" noChangeArrowheads="1"/>
          </p:cNvPicPr>
          <p:nvPr/>
        </p:nvPicPr>
        <p:blipFill>
          <a:blip r:embed="rId2" cstate="print"/>
          <a:srcRect/>
          <a:stretch>
            <a:fillRect/>
          </a:stretch>
        </p:blipFill>
        <p:spPr bwMode="auto">
          <a:xfrm>
            <a:off x="684213" y="333375"/>
            <a:ext cx="2647950" cy="3867150"/>
          </a:xfrm>
          <a:prstGeom prst="rect">
            <a:avLst/>
          </a:prstGeom>
          <a:noFill/>
          <a:ln w="9525">
            <a:solidFill>
              <a:schemeClr val="bg1"/>
            </a:solidFill>
            <a:miter lim="800000"/>
            <a:headEnd/>
            <a:tailEnd/>
          </a:ln>
        </p:spPr>
      </p:pic>
      <p:pic>
        <p:nvPicPr>
          <p:cNvPr id="22533" name="Picture 7" descr="220px-Inmaculada_Concepcion_(La_Colosal)"/>
          <p:cNvPicPr>
            <a:picLocks noChangeAspect="1" noChangeArrowheads="1"/>
          </p:cNvPicPr>
          <p:nvPr/>
        </p:nvPicPr>
        <p:blipFill>
          <a:blip r:embed="rId3" cstate="print"/>
          <a:srcRect/>
          <a:stretch>
            <a:fillRect/>
          </a:stretch>
        </p:blipFill>
        <p:spPr bwMode="auto">
          <a:xfrm>
            <a:off x="3779838" y="836613"/>
            <a:ext cx="2095500" cy="3038475"/>
          </a:xfrm>
          <a:prstGeom prst="rect">
            <a:avLst/>
          </a:prstGeom>
          <a:noFill/>
          <a:ln w="9525">
            <a:solidFill>
              <a:schemeClr val="bg1"/>
            </a:solidFill>
            <a:miter lim="800000"/>
            <a:headEnd/>
            <a:tailEnd/>
          </a:ln>
        </p:spPr>
      </p:pic>
      <p:pic>
        <p:nvPicPr>
          <p:cNvPr id="22534" name="Picture 8" descr="Maria Immacolata"/>
          <p:cNvPicPr>
            <a:picLocks noChangeAspect="1" noChangeArrowheads="1"/>
          </p:cNvPicPr>
          <p:nvPr/>
        </p:nvPicPr>
        <p:blipFill>
          <a:blip r:embed="rId4" cstate="print"/>
          <a:srcRect l="15741" r="18634"/>
          <a:stretch>
            <a:fillRect/>
          </a:stretch>
        </p:blipFill>
        <p:spPr bwMode="auto">
          <a:xfrm>
            <a:off x="6300788" y="1341438"/>
            <a:ext cx="2160587" cy="2149475"/>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84213" y="692150"/>
            <a:ext cx="7848600" cy="2236788"/>
          </a:xfrm>
          <a:prstGeom prst="rect">
            <a:avLst/>
          </a:prstGeom>
          <a:noFill/>
          <a:ln w="9525">
            <a:solidFill>
              <a:schemeClr val="bg1"/>
            </a:solidFill>
            <a:miter lim="800000"/>
            <a:headEnd/>
            <a:tailEnd/>
          </a:ln>
        </p:spPr>
        <p:txBody>
          <a:bodyPr>
            <a:spAutoFit/>
          </a:bodyPr>
          <a:lstStyle/>
          <a:p>
            <a:pPr algn="ctr"/>
            <a:r>
              <a:rPr lang="it-IT" sz="2800" b="1" i="1">
                <a:latin typeface="Arial Narrow" pitchFamily="34" charset="0"/>
              </a:rPr>
              <a:t>El 8 DICIEMBRE es muy significativo: </a:t>
            </a:r>
          </a:p>
          <a:p>
            <a:pPr algn="ctr"/>
            <a:r>
              <a:rPr lang="it-IT" sz="2800" b="1" i="1">
                <a:latin typeface="Arial Narrow" pitchFamily="34" charset="0"/>
              </a:rPr>
              <a:t>marca sucesivamente </a:t>
            </a:r>
          </a:p>
          <a:p>
            <a:endParaRPr lang="it-IT" sz="2800" b="1" i="1">
              <a:solidFill>
                <a:srgbClr val="8A7000"/>
              </a:solidFill>
              <a:latin typeface="Arial Narrow" pitchFamily="34" charset="0"/>
            </a:endParaRPr>
          </a:p>
          <a:p>
            <a:pPr>
              <a:buFont typeface="Wingdings" pitchFamily="2" charset="2"/>
              <a:buChar char="v"/>
            </a:pPr>
            <a:r>
              <a:rPr lang="it-IT" sz="2800" b="1" i="1">
                <a:solidFill>
                  <a:srgbClr val="8A7000"/>
                </a:solidFill>
                <a:latin typeface="Arial Narrow" pitchFamily="34" charset="0"/>
              </a:rPr>
              <a:t>  el inicio de la obra salesiana </a:t>
            </a:r>
          </a:p>
          <a:p>
            <a:pPr>
              <a:buFont typeface="Wingdings" pitchFamily="2" charset="2"/>
              <a:buChar char="v"/>
            </a:pPr>
            <a:r>
              <a:rPr lang="it-IT" sz="2800" b="1" i="1">
                <a:solidFill>
                  <a:srgbClr val="8A7000"/>
                </a:solidFill>
                <a:latin typeface="Arial Narrow" pitchFamily="34" charset="0"/>
              </a:rPr>
              <a:t>  y la fundación de las dos congregaciones.</a:t>
            </a:r>
            <a:r>
              <a:rPr lang="it-IT" sz="2800">
                <a:solidFill>
                  <a:srgbClr val="8A7000"/>
                </a:solidFill>
                <a:latin typeface="Arial Narrow" pitchFamily="34" charset="0"/>
              </a:rPr>
              <a:t> </a:t>
            </a:r>
          </a:p>
        </p:txBody>
      </p:sp>
      <p:sp>
        <p:nvSpPr>
          <p:cNvPr id="23555" name="Rectangle 12"/>
          <p:cNvSpPr>
            <a:spLocks noChangeArrowheads="1"/>
          </p:cNvSpPr>
          <p:nvPr/>
        </p:nvSpPr>
        <p:spPr bwMode="auto">
          <a:xfrm>
            <a:off x="5795963" y="4221163"/>
            <a:ext cx="2692400" cy="2165350"/>
          </a:xfrm>
          <a:prstGeom prst="rect">
            <a:avLst/>
          </a:prstGeom>
          <a:noFill/>
          <a:ln w="9525">
            <a:solidFill>
              <a:schemeClr val="bg1"/>
            </a:solidFill>
            <a:miter lim="800000"/>
            <a:headEnd/>
            <a:tailEnd/>
          </a:ln>
        </p:spPr>
        <p:txBody>
          <a:bodyPr wrap="none" anchor="ctr"/>
          <a:lstStyle/>
          <a:p>
            <a:endParaRPr lang="en-US"/>
          </a:p>
        </p:txBody>
      </p:sp>
      <p:sp>
        <p:nvSpPr>
          <p:cNvPr id="23556" name="Rectangle 17"/>
          <p:cNvSpPr>
            <a:spLocks noChangeArrowheads="1"/>
          </p:cNvSpPr>
          <p:nvPr/>
        </p:nvSpPr>
        <p:spPr bwMode="auto">
          <a:xfrm>
            <a:off x="611188" y="4076700"/>
            <a:ext cx="2949575" cy="1600200"/>
          </a:xfrm>
          <a:prstGeom prst="rect">
            <a:avLst/>
          </a:prstGeom>
          <a:noFill/>
          <a:ln w="9525">
            <a:solidFill>
              <a:schemeClr val="bg1"/>
            </a:solidFill>
            <a:miter lim="800000"/>
            <a:headEnd/>
            <a:tailEnd/>
          </a:ln>
        </p:spPr>
        <p:txBody>
          <a:bodyPr wrap="none" anchor="ctr"/>
          <a:lstStyle/>
          <a:p>
            <a:endParaRPr lang="en-US"/>
          </a:p>
        </p:txBody>
      </p:sp>
      <p:pic>
        <p:nvPicPr>
          <p:cNvPr id="23557" name="Picture 19" descr="tttttttttttttttttttt"/>
          <p:cNvPicPr>
            <a:picLocks noChangeAspect="1" noChangeArrowheads="1"/>
          </p:cNvPicPr>
          <p:nvPr/>
        </p:nvPicPr>
        <p:blipFill>
          <a:blip r:embed="rId3" cstate="print"/>
          <a:srcRect t="47893"/>
          <a:stretch>
            <a:fillRect/>
          </a:stretch>
        </p:blipFill>
        <p:spPr bwMode="auto">
          <a:xfrm>
            <a:off x="0" y="3284538"/>
            <a:ext cx="9144000" cy="3573462"/>
          </a:xfrm>
          <a:prstGeom prst="rect">
            <a:avLst/>
          </a:prstGeom>
          <a:noFill/>
          <a:ln w="9525">
            <a:noFill/>
            <a:miter lim="800000"/>
            <a:headEnd/>
            <a:tailEnd/>
          </a:ln>
        </p:spPr>
      </p:pic>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5" descr="63"/>
          <p:cNvPicPr>
            <a:picLocks noChangeAspect="1" noChangeArrowheads="1"/>
          </p:cNvPicPr>
          <p:nvPr/>
        </p:nvPicPr>
        <p:blipFill>
          <a:blip r:embed="rId3" cstate="print"/>
          <a:srcRect l="22041" t="10641" r="5830" b="48138"/>
          <a:stretch>
            <a:fillRect/>
          </a:stretch>
        </p:blipFill>
        <p:spPr bwMode="auto">
          <a:xfrm>
            <a:off x="395288" y="4292600"/>
            <a:ext cx="2592387" cy="2232025"/>
          </a:xfrm>
          <a:prstGeom prst="rect">
            <a:avLst/>
          </a:prstGeom>
          <a:noFill/>
          <a:ln w="9525">
            <a:solidFill>
              <a:schemeClr val="bg1"/>
            </a:solidFill>
            <a:miter lim="800000"/>
            <a:headEnd/>
            <a:tailEnd/>
          </a:ln>
        </p:spPr>
      </p:pic>
      <p:sp>
        <p:nvSpPr>
          <p:cNvPr id="9221" name="Rectangle 5"/>
          <p:cNvSpPr>
            <a:spLocks noChangeArrowheads="1"/>
          </p:cNvSpPr>
          <p:nvPr/>
        </p:nvSpPr>
        <p:spPr bwMode="auto">
          <a:xfrm>
            <a:off x="179388" y="260350"/>
            <a:ext cx="8642350" cy="6408738"/>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9220" name="Text Box 4"/>
          <p:cNvSpPr txBox="1">
            <a:spLocks noChangeArrowheads="1"/>
          </p:cNvSpPr>
          <p:nvPr/>
        </p:nvSpPr>
        <p:spPr bwMode="auto">
          <a:xfrm>
            <a:off x="323850" y="1916113"/>
            <a:ext cx="8208963" cy="193833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400" b="1" dirty="0">
                <a:solidFill>
                  <a:schemeClr val="bg1"/>
                </a:solidFill>
                <a:effectLst>
                  <a:outerShdw blurRad="38100" dist="38100" dir="2700000" algn="tl">
                    <a:srgbClr val="000000"/>
                  </a:outerShdw>
                </a:effectLst>
                <a:latin typeface="Arial Narrow" pitchFamily="34" charset="0"/>
              </a:rPr>
              <a:t>se hace presente </a:t>
            </a:r>
            <a:r>
              <a:rPr lang="it-IT" sz="2400" b="1" i="1" dirty="0">
                <a:solidFill>
                  <a:schemeClr val="bg1"/>
                </a:solidFill>
                <a:effectLst>
                  <a:outerShdw blurRad="38100" dist="38100" dir="2700000" algn="tl">
                    <a:srgbClr val="000000"/>
                  </a:outerShdw>
                </a:effectLst>
                <a:latin typeface="Arial Narrow" pitchFamily="34" charset="0"/>
              </a:rPr>
              <a:t>al inicio de la obra salesiana enviando a Don Bosco al  </a:t>
            </a:r>
            <a:r>
              <a:rPr lang="it-IT" sz="2400" b="1" dirty="0">
                <a:solidFill>
                  <a:schemeClr val="bg1"/>
                </a:solidFill>
                <a:effectLst>
                  <a:outerShdw blurRad="38100" dist="38100" dir="2700000" algn="tl">
                    <a:srgbClr val="000000"/>
                  </a:outerShdw>
                </a:effectLst>
                <a:latin typeface="Arial Narrow" pitchFamily="34" charset="0"/>
              </a:rPr>
              <a:t>primer joven, pobre y abandonado, … y después de </a:t>
            </a:r>
            <a:r>
              <a:rPr lang="it-IT" sz="2400" b="1" i="1" dirty="0">
                <a:solidFill>
                  <a:schemeClr val="bg1"/>
                </a:solidFill>
                <a:effectLst>
                  <a:outerShdw blurRad="38100" dist="38100" dir="2700000" algn="tl">
                    <a:srgbClr val="000000"/>
                  </a:outerShdw>
                </a:effectLst>
                <a:latin typeface="Arial Narrow" pitchFamily="34" charset="0"/>
              </a:rPr>
              <a:t>un  Ave María </a:t>
            </a:r>
            <a:r>
              <a:rPr lang="it-IT" sz="2400" b="1" dirty="0">
                <a:solidFill>
                  <a:schemeClr val="bg1"/>
                </a:solidFill>
                <a:effectLst>
                  <a:outerShdw blurRad="38100" dist="38100" dir="2700000" algn="tl">
                    <a:srgbClr val="000000"/>
                  </a:outerShdw>
                </a:effectLst>
                <a:latin typeface="Arial Narrow" pitchFamily="34" charset="0"/>
              </a:rPr>
              <a:t>ferviente, don Bosco inicia con él su obra evangelizadora. La fiesta del 8 diciembre permanecerá definitivamente central en su metodología pastoral  y espiritual.</a:t>
            </a:r>
          </a:p>
        </p:txBody>
      </p:sp>
      <p:sp>
        <p:nvSpPr>
          <p:cNvPr id="1030" name="WordArt 10"/>
          <p:cNvSpPr>
            <a:spLocks noChangeArrowheads="1" noChangeShapeType="1" noTextEdit="1"/>
          </p:cNvSpPr>
          <p:nvPr/>
        </p:nvSpPr>
        <p:spPr bwMode="auto">
          <a:xfrm>
            <a:off x="1331913" y="476250"/>
            <a:ext cx="6337300" cy="1223963"/>
          </a:xfrm>
          <a:prstGeom prst="rect">
            <a:avLst/>
          </a:prstGeom>
        </p:spPr>
        <p:txBody>
          <a:bodyPr wrap="none" fromWordArt="1">
            <a:prstTxWarp prst="textPlain">
              <a:avLst>
                <a:gd name="adj" fmla="val 50000"/>
              </a:avLst>
            </a:prstTxWarp>
          </a:bodyPr>
          <a:lstStyle/>
          <a:p>
            <a:pPr algn="ctr"/>
            <a:r>
              <a:rPr lang="es-CO" sz="3600" kern="1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la buena Pastora</a:t>
            </a:r>
          </a:p>
          <a:p>
            <a:pPr algn="ctr"/>
            <a:r>
              <a:rPr lang="es-CO" sz="3600" kern="1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inmaculada </a:t>
            </a:r>
          </a:p>
        </p:txBody>
      </p:sp>
      <p:graphicFrame>
        <p:nvGraphicFramePr>
          <p:cNvPr id="1026" name="Object 17"/>
          <p:cNvGraphicFramePr>
            <a:graphicFrameLocks noChangeAspect="1"/>
          </p:cNvGraphicFramePr>
          <p:nvPr>
            <p:ph/>
          </p:nvPr>
        </p:nvGraphicFramePr>
        <p:xfrm>
          <a:off x="2771775" y="4652963"/>
          <a:ext cx="5859463" cy="1568450"/>
        </p:xfrm>
        <a:graphic>
          <a:graphicData uri="http://schemas.openxmlformats.org/presentationml/2006/ole">
            <p:oleObj spid="_x0000_s1026" name="Immagine bitmap" r:id="rId4" imgW="5858693" imgH="1352381" progId="PBrush">
              <p:embed/>
            </p:oleObj>
          </a:graphicData>
        </a:graphic>
      </p:graphicFrame>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sfondo"/>
          <p:cNvPicPr>
            <a:picLocks noChangeAspect="1" noChangeArrowheads="1"/>
          </p:cNvPicPr>
          <p:nvPr/>
        </p:nvPicPr>
        <p:blipFill>
          <a:blip r:embed="rId3" cstate="print"/>
          <a:srcRect/>
          <a:stretch>
            <a:fillRect/>
          </a:stretch>
        </p:blipFill>
        <p:spPr bwMode="auto">
          <a:xfrm>
            <a:off x="1619250" y="765175"/>
            <a:ext cx="4895850" cy="2808288"/>
          </a:xfrm>
          <a:prstGeom prst="rect">
            <a:avLst/>
          </a:prstGeom>
          <a:noFill/>
          <a:ln w="9525">
            <a:solidFill>
              <a:schemeClr val="bg1"/>
            </a:solidFill>
            <a:miter lim="800000"/>
            <a:headEnd/>
            <a:tailEnd/>
          </a:ln>
        </p:spPr>
      </p:pic>
      <p:pic>
        <p:nvPicPr>
          <p:cNvPr id="24579" name="Picture 15" descr="sfondo"/>
          <p:cNvPicPr>
            <a:picLocks noChangeAspect="1" noChangeArrowheads="1"/>
          </p:cNvPicPr>
          <p:nvPr/>
        </p:nvPicPr>
        <p:blipFill>
          <a:blip r:embed="rId3" cstate="print"/>
          <a:srcRect/>
          <a:stretch>
            <a:fillRect/>
          </a:stretch>
        </p:blipFill>
        <p:spPr bwMode="auto">
          <a:xfrm>
            <a:off x="2339975" y="1052513"/>
            <a:ext cx="4895850" cy="2808287"/>
          </a:xfrm>
          <a:prstGeom prst="rect">
            <a:avLst/>
          </a:prstGeom>
          <a:noFill/>
          <a:ln w="9525">
            <a:solidFill>
              <a:schemeClr val="bg1"/>
            </a:solidFill>
            <a:miter lim="800000"/>
            <a:headEnd/>
            <a:tailEnd/>
          </a:ln>
        </p:spPr>
      </p:pic>
      <p:sp>
        <p:nvSpPr>
          <p:cNvPr id="50178" name="Text Box 2"/>
          <p:cNvSpPr txBox="1">
            <a:spLocks noChangeArrowheads="1"/>
          </p:cNvSpPr>
          <p:nvPr/>
        </p:nvSpPr>
        <p:spPr bwMode="auto">
          <a:xfrm>
            <a:off x="468313" y="4005263"/>
            <a:ext cx="8064500" cy="2554287"/>
          </a:xfrm>
          <a:prstGeom prst="rect">
            <a:avLst/>
          </a:prstGeom>
          <a:noFill/>
          <a:ln w="9525">
            <a:solidFill>
              <a:schemeClr val="bg1"/>
            </a:solidFill>
            <a:miter lim="800000"/>
            <a:headEnd/>
            <a:tailEnd/>
          </a:ln>
          <a:effectLst/>
        </p:spPr>
        <p:txBody>
          <a:bodyPr>
            <a:spAutoFit/>
          </a:bodyPr>
          <a:lstStyle/>
          <a:p>
            <a:pPr>
              <a:defRPr/>
            </a:pPr>
            <a:endParaRPr lang="it-IT" sz="2000" b="1" dirty="0">
              <a:solidFill>
                <a:schemeClr val="bg1"/>
              </a:solidFill>
              <a:effectLst>
                <a:outerShdw blurRad="38100" dist="38100" dir="2700000" algn="tl">
                  <a:srgbClr val="000000"/>
                </a:outerShdw>
              </a:effectLst>
              <a:latin typeface="Arial Narrow" pitchFamily="34" charset="0"/>
            </a:endParaRPr>
          </a:p>
          <a:p>
            <a:pPr algn="just">
              <a:defRPr/>
            </a:pPr>
            <a:r>
              <a:rPr lang="it-IT" sz="2000" b="1" dirty="0">
                <a:solidFill>
                  <a:schemeClr val="bg1"/>
                </a:solidFill>
                <a:effectLst>
                  <a:outerShdw blurRad="38100" dist="38100" dir="2700000" algn="tl">
                    <a:srgbClr val="000000"/>
                  </a:outerShdw>
                </a:effectLst>
                <a:latin typeface="Arial Narrow" pitchFamily="34" charset="0"/>
              </a:rPr>
              <a:t>La Inmaculada está también presente en el origen</a:t>
            </a:r>
            <a:r>
              <a:rPr lang="it-IT" sz="2000" b="1" i="1" dirty="0">
                <a:solidFill>
                  <a:schemeClr val="bg1"/>
                </a:solidFill>
                <a:effectLst>
                  <a:outerShdw blurRad="38100" dist="38100" dir="2700000" algn="tl">
                    <a:srgbClr val="000000"/>
                  </a:outerShdw>
                </a:effectLst>
                <a:latin typeface="Arial Narrow" pitchFamily="34" charset="0"/>
              </a:rPr>
              <a:t> de las dos congregaciones salesianas. </a:t>
            </a:r>
            <a:r>
              <a:rPr lang="it-IT" sz="2000" b="1" dirty="0">
                <a:solidFill>
                  <a:schemeClr val="bg1"/>
                </a:solidFill>
                <a:effectLst>
                  <a:outerShdw blurRad="38100" dist="38100" dir="2700000" algn="tl">
                    <a:srgbClr val="000000"/>
                  </a:outerShdw>
                </a:effectLst>
                <a:latin typeface="Arial Narrow" pitchFamily="34" charset="0"/>
              </a:rPr>
              <a:t>Domingo, el joven que se ha consagrado a Ella el 8  de diciembre de 1854, funda en los meses siguientes, con sus amigos, la </a:t>
            </a:r>
            <a:r>
              <a:rPr lang="it-IT" sz="2000" b="1" i="1" dirty="0">
                <a:solidFill>
                  <a:schemeClr val="bg1"/>
                </a:solidFill>
                <a:effectLst>
                  <a:outerShdw blurRad="38100" dist="38100" dir="2700000" algn="tl">
                    <a:srgbClr val="000000"/>
                  </a:outerShdw>
                </a:effectLst>
                <a:latin typeface="Arial Narrow" pitchFamily="34" charset="0"/>
              </a:rPr>
              <a:t>Compañía de la Inmaculada cuyos miembros</a:t>
            </a:r>
            <a:r>
              <a:rPr lang="it-IT" sz="2000" b="1" dirty="0">
                <a:solidFill>
                  <a:schemeClr val="bg1"/>
                </a:solidFill>
                <a:effectLst>
                  <a:outerShdw blurRad="38100" dist="38100" dir="2700000" algn="tl">
                    <a:srgbClr val="000000"/>
                  </a:outerShdw>
                </a:effectLst>
                <a:latin typeface="Arial Narrow" pitchFamily="34" charset="0"/>
              </a:rPr>
              <a:t> “se dedican enteramente al santo servicio de María“. Este grupo, lleva al ambiente de los estudiantes de Valdocco a tal punto de fervore que permitirá la fundación oficial de la </a:t>
            </a:r>
            <a:r>
              <a:rPr lang="it-IT" sz="2000" b="1" i="1" dirty="0">
                <a:solidFill>
                  <a:schemeClr val="bg1"/>
                </a:solidFill>
                <a:effectLst>
                  <a:outerShdw blurRad="38100" dist="38100" dir="2700000" algn="tl">
                    <a:srgbClr val="000000"/>
                  </a:outerShdw>
                </a:effectLst>
                <a:latin typeface="Arial Narrow" pitchFamily="34" charset="0"/>
              </a:rPr>
              <a:t>Sociedad Salesiana e</a:t>
            </a:r>
            <a:r>
              <a:rPr lang="it-IT" sz="2000" b="1" dirty="0">
                <a:solidFill>
                  <a:schemeClr val="bg1"/>
                </a:solidFill>
                <a:effectLst>
                  <a:outerShdw blurRad="38100" dist="38100" dir="2700000" algn="tl">
                    <a:srgbClr val="000000"/>
                  </a:outerShdw>
                </a:effectLst>
                <a:latin typeface="Arial Narrow" pitchFamily="34" charset="0"/>
              </a:rPr>
              <a:t>l 18 de diciembre de 1859.</a:t>
            </a:r>
            <a:r>
              <a:rPr lang="it-IT" sz="2000" dirty="0">
                <a:solidFill>
                  <a:schemeClr val="bg1"/>
                </a:solidFill>
                <a:latin typeface="Arial Narrow" pitchFamily="34" charset="0"/>
              </a:rPr>
              <a:t> </a:t>
            </a:r>
          </a:p>
        </p:txBody>
      </p:sp>
      <p:sp>
        <p:nvSpPr>
          <p:cNvPr id="9221" name="Rectangle 5"/>
          <p:cNvSpPr>
            <a:spLocks noChangeArrowheads="1"/>
          </p:cNvSpPr>
          <p:nvPr/>
        </p:nvSpPr>
        <p:spPr bwMode="auto">
          <a:xfrm>
            <a:off x="179388" y="260350"/>
            <a:ext cx="8642350" cy="6408738"/>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pic>
        <p:nvPicPr>
          <p:cNvPr id="24582" name="Picture 13" descr="4-S_Domenico_Savio5"/>
          <p:cNvPicPr>
            <a:picLocks noChangeAspect="1" noChangeArrowheads="1"/>
          </p:cNvPicPr>
          <p:nvPr/>
        </p:nvPicPr>
        <p:blipFill>
          <a:blip r:embed="rId4" cstate="print"/>
          <a:srcRect/>
          <a:stretch>
            <a:fillRect/>
          </a:stretch>
        </p:blipFill>
        <p:spPr bwMode="auto">
          <a:xfrm>
            <a:off x="1979613" y="620713"/>
            <a:ext cx="4824412" cy="3055937"/>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215900" y="333375"/>
            <a:ext cx="8748713" cy="6119813"/>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40962" name="Text Box 2"/>
          <p:cNvSpPr txBox="1">
            <a:spLocks noChangeArrowheads="1"/>
          </p:cNvSpPr>
          <p:nvPr/>
        </p:nvSpPr>
        <p:spPr bwMode="auto">
          <a:xfrm>
            <a:off x="4932363" y="836613"/>
            <a:ext cx="3671887" cy="5508625"/>
          </a:xfrm>
          <a:prstGeom prst="rect">
            <a:avLst/>
          </a:prstGeom>
          <a:noFill/>
          <a:ln w="9525">
            <a:solidFill>
              <a:schemeClr val="bg1"/>
            </a:solidFill>
            <a:miter lim="800000"/>
            <a:headEnd/>
            <a:tailEnd/>
          </a:ln>
        </p:spPr>
        <p:txBody>
          <a:bodyPr>
            <a:spAutoFit/>
          </a:bodyPr>
          <a:lstStyle/>
          <a:p>
            <a:pPr algn="r">
              <a:spcBef>
                <a:spcPct val="50000"/>
              </a:spcBef>
              <a:defRPr/>
            </a:pPr>
            <a:r>
              <a:rPr lang="it-IT" sz="2200" b="1" dirty="0">
                <a:solidFill>
                  <a:schemeClr val="bg1"/>
                </a:solidFill>
                <a:effectLst>
                  <a:outerShdw blurRad="38100" dist="38100" dir="2700000" algn="tl">
                    <a:srgbClr val="000000"/>
                  </a:outerShdw>
                </a:effectLst>
                <a:latin typeface="Arial Narrow" pitchFamily="34" charset="0"/>
              </a:rPr>
              <a:t>Por otra parte, en aquellos años, otro grupo, pero de chicas, </a:t>
            </a:r>
            <a:br>
              <a:rPr lang="it-IT" sz="2200" b="1" dirty="0">
                <a:solidFill>
                  <a:schemeClr val="bg1"/>
                </a:solidFill>
                <a:effectLst>
                  <a:outerShdw blurRad="38100" dist="38100" dir="2700000" algn="tl">
                    <a:srgbClr val="000000"/>
                  </a:outerShdw>
                </a:effectLst>
                <a:latin typeface="Arial Narrow" pitchFamily="34" charset="0"/>
              </a:rPr>
            </a:br>
            <a:r>
              <a:rPr lang="it-IT" sz="2200" b="1" dirty="0">
                <a:solidFill>
                  <a:schemeClr val="bg1"/>
                </a:solidFill>
                <a:effectLst>
                  <a:outerShdw blurRad="38100" dist="38100" dir="2700000" algn="tl">
                    <a:srgbClr val="000000"/>
                  </a:outerShdw>
                </a:effectLst>
                <a:latin typeface="Arial Narrow" pitchFamily="34" charset="0"/>
              </a:rPr>
              <a:t>hace también su camino </a:t>
            </a:r>
            <a:br>
              <a:rPr lang="it-IT" sz="2200" b="1" dirty="0">
                <a:solidFill>
                  <a:schemeClr val="bg1"/>
                </a:solidFill>
                <a:effectLst>
                  <a:outerShdw blurRad="38100" dist="38100" dir="2700000" algn="tl">
                    <a:srgbClr val="000000"/>
                  </a:outerShdw>
                </a:effectLst>
                <a:latin typeface="Arial Narrow" pitchFamily="34" charset="0"/>
              </a:rPr>
            </a:br>
            <a:r>
              <a:rPr lang="it-IT" sz="2200" b="1" dirty="0">
                <a:solidFill>
                  <a:schemeClr val="bg1"/>
                </a:solidFill>
                <a:effectLst>
                  <a:outerShdw blurRad="38100" dist="38100" dir="2700000" algn="tl">
                    <a:srgbClr val="000000"/>
                  </a:outerShdw>
                </a:effectLst>
                <a:latin typeface="Arial Narrow" pitchFamily="34" charset="0"/>
              </a:rPr>
              <a:t>en Mornese. Se llama  </a:t>
            </a:r>
            <a:r>
              <a:rPr lang="it-IT" sz="2200" b="1" i="1" dirty="0">
                <a:solidFill>
                  <a:schemeClr val="bg1"/>
                </a:solidFill>
                <a:effectLst>
                  <a:outerShdw blurRad="38100" dist="38100" dir="2700000" algn="tl">
                    <a:srgbClr val="000000"/>
                  </a:outerShdw>
                </a:effectLst>
                <a:latin typeface="Arial Narrow" pitchFamily="34" charset="0"/>
              </a:rPr>
              <a:t>Pía Unión de las Hijas de María Inmaculada. </a:t>
            </a:r>
            <a:r>
              <a:rPr lang="it-IT" sz="2200" b="1" dirty="0">
                <a:solidFill>
                  <a:schemeClr val="bg1"/>
                </a:solidFill>
                <a:effectLst>
                  <a:outerShdw blurRad="38100" dist="38100" dir="2700000" algn="tl">
                    <a:srgbClr val="000000"/>
                  </a:outerShdw>
                </a:effectLst>
                <a:latin typeface="Arial Narrow" pitchFamily="34" charset="0"/>
              </a:rPr>
              <a:t>Un sacerdote diligente, don Pestarino, la ha fundado el 9 de diciembre  de 1855. La más vivaz del grupo se llama </a:t>
            </a:r>
            <a:r>
              <a:rPr lang="it-IT" sz="2200" b="1" i="1" dirty="0">
                <a:solidFill>
                  <a:schemeClr val="bg1"/>
                </a:solidFill>
                <a:effectLst>
                  <a:outerShdw blurRad="38100" dist="38100" dir="2700000" algn="tl">
                    <a:srgbClr val="000000"/>
                  </a:outerShdw>
                </a:effectLst>
                <a:latin typeface="Arial Narrow" pitchFamily="34" charset="0"/>
              </a:rPr>
              <a:t>María Dominga Mazzarello. </a:t>
            </a:r>
            <a:r>
              <a:rPr lang="it-IT" sz="2200" b="1" dirty="0">
                <a:solidFill>
                  <a:schemeClr val="bg1"/>
                </a:solidFill>
                <a:effectLst>
                  <a:outerShdw blurRad="38100" dist="38100" dir="2700000" algn="tl">
                    <a:srgbClr val="000000"/>
                  </a:outerShdw>
                </a:effectLst>
                <a:latin typeface="Arial Narrow" pitchFamily="34" charset="0"/>
              </a:rPr>
              <a:t>Con ella  y  con sus compañeras más generosas, don Bosco fundará, dieciseis años más tarde, el instituto de las Hijas de María Auxiliadora.</a:t>
            </a:r>
            <a:r>
              <a:rPr lang="it-IT" sz="2200" dirty="0">
                <a:solidFill>
                  <a:schemeClr val="bg1"/>
                </a:solidFill>
                <a:latin typeface="Arial Narrow" pitchFamily="34" charset="0"/>
              </a:rPr>
              <a:t> </a:t>
            </a:r>
            <a:endParaRPr lang="it-IT" sz="2200" b="1" dirty="0">
              <a:solidFill>
                <a:schemeClr val="bg1"/>
              </a:solidFill>
              <a:effectLst>
                <a:outerShdw blurRad="38100" dist="38100" dir="2700000" algn="tl">
                  <a:srgbClr val="000000"/>
                </a:outerShdw>
              </a:effectLst>
              <a:latin typeface="Arial Narrow" pitchFamily="34" charset="0"/>
            </a:endParaRPr>
          </a:p>
        </p:txBody>
      </p:sp>
      <p:pic>
        <p:nvPicPr>
          <p:cNvPr id="25604" name="Picture 13" descr="Mornese_05_03"/>
          <p:cNvPicPr>
            <a:picLocks noChangeAspect="1" noChangeArrowheads="1"/>
          </p:cNvPicPr>
          <p:nvPr/>
        </p:nvPicPr>
        <p:blipFill>
          <a:blip r:embed="rId3" cstate="print"/>
          <a:srcRect/>
          <a:stretch>
            <a:fillRect/>
          </a:stretch>
        </p:blipFill>
        <p:spPr bwMode="auto">
          <a:xfrm>
            <a:off x="323850" y="981075"/>
            <a:ext cx="4392613" cy="3294063"/>
          </a:xfrm>
          <a:prstGeom prst="rect">
            <a:avLst/>
          </a:prstGeom>
          <a:noFill/>
          <a:ln w="9525">
            <a:solidFill>
              <a:schemeClr val="bg1"/>
            </a:solidFill>
            <a:miter lim="800000"/>
            <a:headEnd/>
            <a:tailEnd/>
          </a:ln>
        </p:spPr>
      </p:pic>
      <p:pic>
        <p:nvPicPr>
          <p:cNvPr id="25605" name="Picture 14" descr="Mornese_05_03"/>
          <p:cNvPicPr>
            <a:picLocks noChangeAspect="1" noChangeArrowheads="1"/>
          </p:cNvPicPr>
          <p:nvPr/>
        </p:nvPicPr>
        <p:blipFill>
          <a:blip r:embed="rId3" cstate="print"/>
          <a:srcRect/>
          <a:stretch>
            <a:fillRect/>
          </a:stretch>
        </p:blipFill>
        <p:spPr bwMode="auto">
          <a:xfrm>
            <a:off x="1187450" y="4149725"/>
            <a:ext cx="2736850" cy="2052638"/>
          </a:xfrm>
          <a:prstGeom prst="rect">
            <a:avLst/>
          </a:prstGeom>
          <a:noFill/>
          <a:ln w="9525">
            <a:solidFill>
              <a:schemeClr val="bg1"/>
            </a:solidFill>
            <a:miter lim="800000"/>
            <a:headEnd/>
            <a:tailEnd/>
          </a:ln>
        </p:spPr>
      </p:pic>
      <p:sp>
        <p:nvSpPr>
          <p:cNvPr id="2" name="Rectangle 3"/>
          <p:cNvSpPr>
            <a:spLocks noChangeArrowheads="1"/>
          </p:cNvSpPr>
          <p:nvPr/>
        </p:nvSpPr>
        <p:spPr bwMode="auto">
          <a:xfrm>
            <a:off x="250825" y="836613"/>
            <a:ext cx="468313" cy="5616575"/>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792163" y="2276475"/>
            <a:ext cx="6588125" cy="4176713"/>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lgn="ctr"/>
            <a:endParaRPr lang="en-US"/>
          </a:p>
        </p:txBody>
      </p:sp>
      <p:sp>
        <p:nvSpPr>
          <p:cNvPr id="43010" name="Text Box 2"/>
          <p:cNvSpPr txBox="1">
            <a:spLocks noChangeArrowheads="1"/>
          </p:cNvSpPr>
          <p:nvPr/>
        </p:nvSpPr>
        <p:spPr bwMode="auto">
          <a:xfrm>
            <a:off x="539750" y="333375"/>
            <a:ext cx="8135938" cy="1954213"/>
          </a:xfrm>
          <a:prstGeom prst="rect">
            <a:avLst/>
          </a:prstGeom>
          <a:noFill/>
          <a:ln w="9525">
            <a:solidFill>
              <a:schemeClr val="bg1"/>
            </a:solidFill>
            <a:miter lim="800000"/>
            <a:headEnd/>
            <a:tailEnd/>
          </a:ln>
        </p:spPr>
        <p:txBody>
          <a:bodyPr>
            <a:spAutoFit/>
          </a:bodyPr>
          <a:lstStyle/>
          <a:p>
            <a:pPr algn="ctr">
              <a:spcBef>
                <a:spcPct val="50000"/>
              </a:spcBef>
              <a:defRPr/>
            </a:pPr>
            <a:r>
              <a:rPr lang="it-IT" sz="2200" b="1" i="1" dirty="0">
                <a:effectLst>
                  <a:outerShdw blurRad="38100" dist="38100" dir="2700000" algn="tl">
                    <a:srgbClr val="FFFFFF"/>
                  </a:outerShdw>
                </a:effectLst>
                <a:latin typeface="Arial Narrow" pitchFamily="34" charset="0"/>
              </a:rPr>
              <a:t>La buena Pastora quiere hacer comprender </a:t>
            </a:r>
          </a:p>
          <a:p>
            <a:pPr algn="ctr">
              <a:spcBef>
                <a:spcPct val="50000"/>
              </a:spcBef>
              <a:defRPr/>
            </a:pPr>
            <a:r>
              <a:rPr lang="it-IT" sz="2200" b="1" i="1" dirty="0">
                <a:effectLst>
                  <a:outerShdw blurRad="38100" dist="38100" dir="2700000" algn="tl">
                    <a:srgbClr val="FFFFFF"/>
                  </a:outerShdw>
                </a:effectLst>
                <a:latin typeface="Arial Narrow" pitchFamily="34" charset="0"/>
              </a:rPr>
              <a:t>que la obra de la educación</a:t>
            </a:r>
            <a:r>
              <a:rPr lang="it-IT" sz="2200" b="1" dirty="0">
                <a:effectLst>
                  <a:outerShdw blurRad="38100" dist="38100" dir="2700000" algn="tl">
                    <a:srgbClr val="FFFFFF"/>
                  </a:outerShdw>
                </a:effectLst>
                <a:latin typeface="Arial Narrow" pitchFamily="34" charset="0"/>
              </a:rPr>
              <a:t> supone </a:t>
            </a:r>
            <a:br>
              <a:rPr lang="it-IT" sz="2200" b="1" dirty="0">
                <a:effectLst>
                  <a:outerShdw blurRad="38100" dist="38100" dir="2700000" algn="tl">
                    <a:srgbClr val="FFFFFF"/>
                  </a:outerShdw>
                </a:effectLst>
                <a:latin typeface="Arial Narrow" pitchFamily="34" charset="0"/>
              </a:rPr>
            </a:br>
            <a:r>
              <a:rPr lang="it-IT" sz="2200" b="1" dirty="0">
                <a:effectLst>
                  <a:outerShdw blurRad="38100" dist="38100" dir="2700000" algn="tl">
                    <a:srgbClr val="FFFFFF"/>
                  </a:outerShdw>
                </a:effectLst>
                <a:latin typeface="Arial Narrow" pitchFamily="34" charset="0"/>
              </a:rPr>
              <a:t>una liberación del pecado para vivir y crecer en la gracia de Dios, </a:t>
            </a:r>
            <a:br>
              <a:rPr lang="it-IT" sz="2200" b="1" dirty="0">
                <a:effectLst>
                  <a:outerShdw blurRad="38100" dist="38100" dir="2700000" algn="tl">
                    <a:srgbClr val="FFFFFF"/>
                  </a:outerShdw>
                </a:effectLst>
                <a:latin typeface="Arial Narrow" pitchFamily="34" charset="0"/>
              </a:rPr>
            </a:br>
            <a:r>
              <a:rPr lang="it-IT" sz="2200" b="1" dirty="0">
                <a:effectLst>
                  <a:outerShdw blurRad="38100" dist="38100" dir="2700000" algn="tl">
                    <a:srgbClr val="FFFFFF"/>
                  </a:outerShdw>
                </a:effectLst>
                <a:latin typeface="Arial Narrow" pitchFamily="34" charset="0"/>
              </a:rPr>
              <a:t>y que los educadores mismos tienen necesidad de una pureza vigorosa </a:t>
            </a:r>
            <a:br>
              <a:rPr lang="it-IT" sz="2200" b="1" dirty="0">
                <a:effectLst>
                  <a:outerShdw blurRad="38100" dist="38100" dir="2700000" algn="tl">
                    <a:srgbClr val="FFFFFF"/>
                  </a:outerShdw>
                </a:effectLst>
                <a:latin typeface="Arial Narrow" pitchFamily="34" charset="0"/>
              </a:rPr>
            </a:br>
            <a:r>
              <a:rPr lang="it-IT" sz="2200" b="1" dirty="0">
                <a:effectLst>
                  <a:outerShdw blurRad="38100" dist="38100" dir="2700000" algn="tl">
                    <a:srgbClr val="FFFFFF"/>
                  </a:outerShdw>
                </a:effectLst>
                <a:latin typeface="Arial Narrow" pitchFamily="34" charset="0"/>
              </a:rPr>
              <a:t>que los haga educadores plenamente disponibles y válidos.</a:t>
            </a:r>
          </a:p>
        </p:txBody>
      </p:sp>
      <p:pic>
        <p:nvPicPr>
          <p:cNvPr id="26628" name="Picture 7" descr="100_2182"/>
          <p:cNvPicPr>
            <a:picLocks noChangeAspect="1" noChangeArrowheads="1"/>
          </p:cNvPicPr>
          <p:nvPr/>
        </p:nvPicPr>
        <p:blipFill>
          <a:blip r:embed="rId3" cstate="print"/>
          <a:srcRect/>
          <a:stretch>
            <a:fillRect/>
          </a:stretch>
        </p:blipFill>
        <p:spPr bwMode="auto">
          <a:xfrm>
            <a:off x="1835150" y="2633663"/>
            <a:ext cx="5184775" cy="3890962"/>
          </a:xfrm>
          <a:prstGeom prst="rect">
            <a:avLst/>
          </a:prstGeom>
          <a:noFill/>
          <a:ln w="9525">
            <a:solidFill>
              <a:schemeClr val="bg1"/>
            </a:solidFill>
            <a:miter lim="800000"/>
            <a:headEnd/>
            <a:tailEnd/>
          </a:ln>
        </p:spPr>
      </p:pic>
      <p:sp>
        <p:nvSpPr>
          <p:cNvPr id="9221" name="Rectangle 5"/>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5000"/>
                                  </p:stCondLst>
                                  <p:iterate type="wd">
                                    <p:tmPct val="10000"/>
                                  </p:iterate>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2000" fill="hold"/>
                                        <p:tgtEl>
                                          <p:spTgt spid="43010"/>
                                        </p:tgtEl>
                                        <p:attrNameLst>
                                          <p:attrName>ppt_x</p:attrName>
                                        </p:attrNameLst>
                                      </p:cBhvr>
                                      <p:tavLst>
                                        <p:tav tm="0">
                                          <p:val>
                                            <p:strVal val="0-#ppt_w/2"/>
                                          </p:val>
                                        </p:tav>
                                        <p:tav tm="100000">
                                          <p:val>
                                            <p:strVal val="#ppt_x"/>
                                          </p:val>
                                        </p:tav>
                                      </p:tavLst>
                                    </p:anim>
                                    <p:anim calcmode="lin" valueType="num">
                                      <p:cBhvr additive="base">
                                        <p:cTn id="8" dur="2000" fill="hold"/>
                                        <p:tgtEl>
                                          <p:spTgt spid="43010"/>
                                        </p:tgtEl>
                                        <p:attrNameLst>
                                          <p:attrName>ppt_y</p:attrName>
                                        </p:attrNameLst>
                                      </p:cBhvr>
                                      <p:tavLst>
                                        <p:tav tm="0">
                                          <p:val>
                                            <p:strVal val="#ppt_y"/>
                                          </p:val>
                                        </p:tav>
                                        <p:tav tm="100000">
                                          <p:val>
                                            <p:strVal val="#ppt_y"/>
                                          </p:val>
                                        </p:tav>
                                      </p:tavLst>
                                    </p:anim>
                                  </p:childTnLst>
                                </p:cTn>
                              </p:par>
                            </p:childTnLst>
                          </p:cTn>
                        </p:par>
                        <p:par>
                          <p:cTn id="9" fill="hold">
                            <p:stCondLst>
                              <p:cond delay="16200"/>
                            </p:stCondLst>
                            <p:childTnLst>
                              <p:par>
                                <p:cTn id="10" presetID="10" presetClass="entr" presetSubtype="0" fill="hold" grpId="1" nodeType="afterEffect">
                                  <p:stCondLst>
                                    <p:cond delay="0"/>
                                  </p:stCondLst>
                                  <p:iterate type="wd">
                                    <p:tmPct val="0"/>
                                  </p:iterate>
                                  <p:childTnLst>
                                    <p:set>
                                      <p:cBhvr>
                                        <p:cTn id="11" dur="1" fill="hold">
                                          <p:stCondLst>
                                            <p:cond delay="0"/>
                                          </p:stCondLst>
                                        </p:cTn>
                                        <p:tgtEl>
                                          <p:spTgt spid="43010"/>
                                        </p:tgtEl>
                                        <p:attrNameLst>
                                          <p:attrName>style.visibility</p:attrName>
                                        </p:attrNameLst>
                                      </p:cBhvr>
                                      <p:to>
                                        <p:strVal val="visible"/>
                                      </p:to>
                                    </p:set>
                                    <p:animEffect transition="in" filter="fade">
                                      <p:cBhvr>
                                        <p:cTn id="12"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50825" y="765175"/>
            <a:ext cx="8642350" cy="3527425"/>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lgn="ctr"/>
            <a:endParaRPr lang="en-US"/>
          </a:p>
        </p:txBody>
      </p:sp>
      <p:sp>
        <p:nvSpPr>
          <p:cNvPr id="47106" name="Text Box 2"/>
          <p:cNvSpPr txBox="1">
            <a:spLocks noChangeArrowheads="1"/>
          </p:cNvSpPr>
          <p:nvPr/>
        </p:nvSpPr>
        <p:spPr bwMode="auto">
          <a:xfrm>
            <a:off x="250825" y="4603750"/>
            <a:ext cx="8642350" cy="19383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000" b="1" dirty="0">
                <a:solidFill>
                  <a:schemeClr val="bg1"/>
                </a:solidFill>
                <a:latin typeface="Arial Narrow" pitchFamily="34" charset="0"/>
              </a:rPr>
              <a:t>el misterio de la Inmaculada Concepción  aparece a don Bosco  no tanto en su realidad pasada, como un privilegio individual de preservación del pecado para María al inicio de su existencia, cuanto más bien en  su aspecto actual, como un misterio de </a:t>
            </a:r>
            <a:r>
              <a:rPr lang="it-IT" sz="2000" b="1" i="1" dirty="0">
                <a:solidFill>
                  <a:schemeClr val="bg1"/>
                </a:solidFill>
                <a:latin typeface="Arial Narrow" pitchFamily="34" charset="0"/>
              </a:rPr>
              <a:t>victoria permanente, que</a:t>
            </a:r>
            <a:r>
              <a:rPr lang="it-IT" sz="2000" b="1" dirty="0">
                <a:solidFill>
                  <a:schemeClr val="bg1"/>
                </a:solidFill>
                <a:latin typeface="Arial Narrow" pitchFamily="34" charset="0"/>
              </a:rPr>
              <a:t> le asigna naturalmente a María un rol</a:t>
            </a:r>
            <a:br>
              <a:rPr lang="it-IT" sz="2000" b="1" dirty="0">
                <a:solidFill>
                  <a:schemeClr val="bg1"/>
                </a:solidFill>
                <a:latin typeface="Arial Narrow" pitchFamily="34" charset="0"/>
              </a:rPr>
            </a:br>
            <a:r>
              <a:rPr lang="it-IT" sz="2000" b="1" dirty="0">
                <a:solidFill>
                  <a:schemeClr val="bg1"/>
                </a:solidFill>
                <a:latin typeface="Arial Narrow" pitchFamily="34" charset="0"/>
              </a:rPr>
              <a:t>de luchadora en el reino de Dios y de ayuda  en la obra  educativa: </a:t>
            </a:r>
            <a:br>
              <a:rPr lang="it-IT" sz="2000" b="1" dirty="0">
                <a:solidFill>
                  <a:schemeClr val="bg1"/>
                </a:solidFill>
                <a:latin typeface="Arial Narrow" pitchFamily="34" charset="0"/>
              </a:rPr>
            </a:br>
            <a:r>
              <a:rPr lang="it-IT" sz="2000" b="1" dirty="0">
                <a:solidFill>
                  <a:schemeClr val="bg1"/>
                </a:solidFill>
                <a:latin typeface="Arial Narrow" pitchFamily="34" charset="0"/>
              </a:rPr>
              <a:t>es  Aquella que no cesa de aplastar  la cabeza de la serpiente.</a:t>
            </a:r>
            <a:r>
              <a:rPr lang="it-IT" sz="2000" dirty="0">
                <a:solidFill>
                  <a:schemeClr val="bg1"/>
                </a:solidFill>
                <a:latin typeface="Arial Narrow" pitchFamily="34" charset="0"/>
              </a:rPr>
              <a:t> </a:t>
            </a:r>
          </a:p>
        </p:txBody>
      </p:sp>
      <p:pic>
        <p:nvPicPr>
          <p:cNvPr id="27652" name="Picture 9" descr="Rose from Prieuré de Saint-Cosme, Joué-lès-Tours (Indre-et-Loire)">
            <a:hlinkClick r:id="rId3"/>
          </p:cNvPr>
          <p:cNvPicPr>
            <a:picLocks noChangeAspect="1" noChangeArrowheads="1"/>
          </p:cNvPicPr>
          <p:nvPr/>
        </p:nvPicPr>
        <p:blipFill>
          <a:blip r:embed="rId4" cstate="print"/>
          <a:srcRect l="4150" t="20497" r="6917" b="19244"/>
          <a:stretch>
            <a:fillRect/>
          </a:stretch>
        </p:blipFill>
        <p:spPr bwMode="auto">
          <a:xfrm>
            <a:off x="1331913" y="477838"/>
            <a:ext cx="6526212" cy="3060700"/>
          </a:xfrm>
          <a:prstGeom prst="rect">
            <a:avLst/>
          </a:prstGeom>
          <a:noFill/>
          <a:ln w="9525">
            <a:solidFill>
              <a:schemeClr val="bg1"/>
            </a:solidFill>
            <a:miter lim="800000"/>
            <a:headEnd/>
            <a:tailEnd/>
          </a:ln>
        </p:spPr>
      </p:pic>
      <p:sp>
        <p:nvSpPr>
          <p:cNvPr id="27653" name="Rectangle 10"/>
          <p:cNvSpPr>
            <a:spLocks noChangeArrowheads="1"/>
          </p:cNvSpPr>
          <p:nvPr/>
        </p:nvSpPr>
        <p:spPr bwMode="auto">
          <a:xfrm>
            <a:off x="1116013" y="333375"/>
            <a:ext cx="6985000" cy="3382963"/>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28675" name="Text Box 3"/>
          <p:cNvSpPr txBox="1">
            <a:spLocks noChangeArrowheads="1"/>
          </p:cNvSpPr>
          <p:nvPr/>
        </p:nvSpPr>
        <p:spPr bwMode="auto">
          <a:xfrm>
            <a:off x="468313" y="5013325"/>
            <a:ext cx="8208962" cy="163195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it-IT" sz="2800">
                <a:solidFill>
                  <a:srgbClr val="FFCC00"/>
                </a:solidFill>
              </a:rPr>
              <a:t>Tercera etapa:</a:t>
            </a:r>
            <a:r>
              <a:rPr lang="it-IT" sz="2800">
                <a:solidFill>
                  <a:schemeClr val="bg1"/>
                </a:solidFill>
              </a:rPr>
              <a:t>  </a:t>
            </a:r>
            <a:r>
              <a:rPr lang="it-IT"/>
              <a:t> </a:t>
            </a:r>
            <a:r>
              <a:rPr lang="it-IT" sz="2400" b="1">
                <a:solidFill>
                  <a:schemeClr val="bg1"/>
                </a:solidFill>
                <a:latin typeface="Arial Narrow" pitchFamily="34" charset="0"/>
              </a:rPr>
              <a:t>en el origen de la expansión mundial de la obra y de la Familia Salesiana al servicio de la Iglesia</a:t>
            </a:r>
            <a:r>
              <a:rPr lang="it-IT" sz="2400" b="1" i="1">
                <a:solidFill>
                  <a:schemeClr val="bg1"/>
                </a:solidFill>
                <a:latin typeface="Arial Narrow" pitchFamily="34" charset="0"/>
              </a:rPr>
              <a:t>, </a:t>
            </a:r>
          </a:p>
          <a:p>
            <a:pPr algn="ctr"/>
            <a:r>
              <a:rPr lang="it-IT" sz="2400" b="1" i="1">
                <a:solidFill>
                  <a:schemeClr val="bg1"/>
                </a:solidFill>
                <a:latin typeface="Arial Narrow" pitchFamily="34" charset="0"/>
              </a:rPr>
              <a:t>la buena Pastora Inmaculada</a:t>
            </a:r>
            <a:r>
              <a:rPr lang="it-IT" sz="2400" b="1">
                <a:solidFill>
                  <a:schemeClr val="bg1"/>
                </a:solidFill>
                <a:latin typeface="Arial Narrow" pitchFamily="34" charset="0"/>
              </a:rPr>
              <a:t> </a:t>
            </a:r>
          </a:p>
          <a:p>
            <a:pPr algn="ctr"/>
            <a:r>
              <a:rPr lang="it-IT" sz="2400" b="1">
                <a:solidFill>
                  <a:schemeClr val="bg1"/>
                </a:solidFill>
                <a:latin typeface="Arial Narrow" pitchFamily="34" charset="0"/>
              </a:rPr>
              <a:t>revela su rostro definitivo de </a:t>
            </a:r>
            <a:r>
              <a:rPr lang="it-IT" sz="2400" b="1" i="1">
                <a:solidFill>
                  <a:schemeClr val="bg1"/>
                </a:solidFill>
                <a:latin typeface="Arial Narrow" pitchFamily="34" charset="0"/>
              </a:rPr>
              <a:t>Auxiliadora de la Iglesia</a:t>
            </a:r>
            <a:r>
              <a:rPr lang="it-IT" i="1">
                <a:solidFill>
                  <a:schemeClr val="bg1"/>
                </a:solidFill>
                <a:latin typeface="Arial Narrow" pitchFamily="34" charset="0"/>
              </a:rPr>
              <a:t> </a:t>
            </a:r>
          </a:p>
        </p:txBody>
      </p:sp>
      <p:pic>
        <p:nvPicPr>
          <p:cNvPr id="28676" name="Picture 4" descr="Strenna2012_sito_IT"/>
          <p:cNvPicPr>
            <a:picLocks noChangeAspect="1" noChangeArrowheads="1"/>
          </p:cNvPicPr>
          <p:nvPr/>
        </p:nvPicPr>
        <p:blipFill>
          <a:blip r:embed="rId3" cstate="print"/>
          <a:srcRect l="32365" b="25835"/>
          <a:stretch>
            <a:fillRect/>
          </a:stretch>
        </p:blipFill>
        <p:spPr bwMode="auto">
          <a:xfrm>
            <a:off x="1692275" y="404813"/>
            <a:ext cx="5400675" cy="4246562"/>
          </a:xfrm>
          <a:prstGeom prst="rect">
            <a:avLst/>
          </a:prstGeom>
          <a:noFill/>
          <a:ln w="9525">
            <a:solidFill>
              <a:schemeClr val="bg1"/>
            </a:solidFill>
            <a:miter lim="800000"/>
            <a:headEnd/>
            <a:tailEnd/>
          </a:ln>
        </p:spPr>
      </p:pic>
      <p:sp>
        <p:nvSpPr>
          <p:cNvPr id="28677" name="Rectangle 10"/>
          <p:cNvSpPr>
            <a:spLocks noChangeArrowheads="1"/>
          </p:cNvSpPr>
          <p:nvPr/>
        </p:nvSpPr>
        <p:spPr bwMode="auto">
          <a:xfrm>
            <a:off x="1187450" y="333375"/>
            <a:ext cx="2016125" cy="3168650"/>
          </a:xfrm>
          <a:prstGeom prst="rect">
            <a:avLst/>
          </a:prstGeom>
          <a:noFill/>
          <a:ln w="9525">
            <a:solidFill>
              <a:schemeClr val="bg1"/>
            </a:solidFill>
            <a:miter lim="800000"/>
            <a:headEnd/>
            <a:tailEnd/>
          </a:ln>
        </p:spPr>
        <p:txBody>
          <a:bodyPr wrap="none" anchor="ctr"/>
          <a:lstStyle/>
          <a:p>
            <a:endParaRPr lang="en-US"/>
          </a:p>
        </p:txBody>
      </p:sp>
      <p:sp>
        <p:nvSpPr>
          <p:cNvPr id="28678" name="Rectangle 7"/>
          <p:cNvSpPr>
            <a:spLocks noChangeArrowheads="1"/>
          </p:cNvSpPr>
          <p:nvPr/>
        </p:nvSpPr>
        <p:spPr bwMode="auto">
          <a:xfrm>
            <a:off x="5580063" y="593725"/>
            <a:ext cx="2305050" cy="2187575"/>
          </a:xfrm>
          <a:prstGeom prst="rect">
            <a:avLst/>
          </a:prstGeom>
          <a:noFill/>
          <a:ln w="9525">
            <a:solidFill>
              <a:schemeClr val="bg1"/>
            </a:solidFill>
            <a:miter lim="800000"/>
            <a:headEnd/>
            <a:tailEnd/>
          </a:ln>
        </p:spPr>
        <p:txBody>
          <a:bodyPr wrap="none" anchor="ctr"/>
          <a:lstStyle/>
          <a:p>
            <a:endParaRPr lang="en-US"/>
          </a:p>
        </p:txBody>
      </p:sp>
      <p:sp>
        <p:nvSpPr>
          <p:cNvPr id="28679" name="Rectangle 7"/>
          <p:cNvSpPr>
            <a:spLocks noChangeArrowheads="1"/>
          </p:cNvSpPr>
          <p:nvPr/>
        </p:nvSpPr>
        <p:spPr bwMode="auto">
          <a:xfrm>
            <a:off x="2627313" y="2420938"/>
            <a:ext cx="3206750" cy="2187575"/>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ChangeArrowheads="1"/>
          </p:cNvSpPr>
          <p:nvPr/>
        </p:nvSpPr>
        <p:spPr bwMode="auto">
          <a:xfrm>
            <a:off x="468313" y="1412875"/>
            <a:ext cx="8135937" cy="3671888"/>
          </a:xfrm>
          <a:prstGeom prst="rect">
            <a:avLst/>
          </a:prstGeom>
          <a:noFill/>
          <a:ln w="9525">
            <a:solidFill>
              <a:schemeClr val="bg1"/>
            </a:solidFill>
            <a:miter lim="800000"/>
            <a:headEnd/>
            <a:tailEnd/>
          </a:ln>
        </p:spPr>
        <p:txBody>
          <a:bodyPr wrap="none" anchor="ctr"/>
          <a:lstStyle/>
          <a:p>
            <a:endParaRPr lang="en-US"/>
          </a:p>
        </p:txBody>
      </p:sp>
      <p:sp>
        <p:nvSpPr>
          <p:cNvPr id="83971" name="Text Box 2"/>
          <p:cNvSpPr txBox="1">
            <a:spLocks noChangeArrowheads="1"/>
          </p:cNvSpPr>
          <p:nvPr/>
        </p:nvSpPr>
        <p:spPr bwMode="auto">
          <a:xfrm>
            <a:off x="0" y="5157788"/>
            <a:ext cx="9540875" cy="14462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200" b="1" dirty="0">
                <a:solidFill>
                  <a:schemeClr val="bg1"/>
                </a:solidFill>
                <a:latin typeface="Arial Narrow" pitchFamily="34" charset="0"/>
              </a:rPr>
              <a:t>La Virgen santísima ocupa en la vida de nuestro fundador </a:t>
            </a:r>
            <a:br>
              <a:rPr lang="it-IT" sz="2200" b="1" dirty="0">
                <a:solidFill>
                  <a:schemeClr val="bg1"/>
                </a:solidFill>
                <a:latin typeface="Arial Narrow" pitchFamily="34" charset="0"/>
              </a:rPr>
            </a:br>
            <a:r>
              <a:rPr lang="it-IT" sz="2200" b="1" dirty="0">
                <a:solidFill>
                  <a:schemeClr val="bg1"/>
                </a:solidFill>
                <a:latin typeface="Arial Narrow" pitchFamily="34" charset="0"/>
              </a:rPr>
              <a:t>un puesto realmente extraordinario.</a:t>
            </a:r>
          </a:p>
          <a:p>
            <a:pPr algn="ctr">
              <a:defRPr/>
            </a:pPr>
            <a:r>
              <a:rPr lang="it-IT" sz="2200" b="1" dirty="0">
                <a:solidFill>
                  <a:schemeClr val="bg1"/>
                </a:solidFill>
                <a:latin typeface="Arial Narrow" pitchFamily="34" charset="0"/>
              </a:rPr>
              <a:t>Quien lee atentamente la vida de don Bosco  </a:t>
            </a:r>
          </a:p>
          <a:p>
            <a:pPr algn="ctr">
              <a:defRPr/>
            </a:pPr>
            <a:r>
              <a:rPr lang="it-IT" sz="2200" b="1" dirty="0">
                <a:solidFill>
                  <a:schemeClr val="bg1"/>
                </a:solidFill>
                <a:latin typeface="Arial Narrow" pitchFamily="34" charset="0"/>
              </a:rPr>
              <a:t>permanece asombrado por este hecho.</a:t>
            </a:r>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29701" name="Picture 13"/>
          <p:cNvPicPr>
            <a:picLocks noChangeAspect="1" noChangeArrowheads="1"/>
          </p:cNvPicPr>
          <p:nvPr/>
        </p:nvPicPr>
        <p:blipFill>
          <a:blip r:embed="rId3" cstate="print"/>
          <a:srcRect/>
          <a:stretch>
            <a:fillRect/>
          </a:stretch>
        </p:blipFill>
        <p:spPr bwMode="auto">
          <a:xfrm>
            <a:off x="827088" y="692150"/>
            <a:ext cx="7416800" cy="4137025"/>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468313" y="1412875"/>
            <a:ext cx="8135937" cy="3384550"/>
          </a:xfrm>
          <a:prstGeom prst="rect">
            <a:avLst/>
          </a:prstGeom>
          <a:noFill/>
          <a:ln w="9525">
            <a:solidFill>
              <a:schemeClr val="bg1"/>
            </a:solidFill>
            <a:miter lim="800000"/>
            <a:headEnd/>
            <a:tailEnd/>
          </a:ln>
        </p:spPr>
        <p:txBody>
          <a:bodyPr wrap="none" anchor="ctr"/>
          <a:lstStyle/>
          <a:p>
            <a:endParaRPr lang="en-US"/>
          </a:p>
        </p:txBody>
      </p:sp>
      <p:sp>
        <p:nvSpPr>
          <p:cNvPr id="88067" name="Text Box 2"/>
          <p:cNvSpPr txBox="1">
            <a:spLocks noChangeArrowheads="1"/>
          </p:cNvSpPr>
          <p:nvPr/>
        </p:nvSpPr>
        <p:spPr bwMode="auto">
          <a:xfrm>
            <a:off x="323850" y="4941888"/>
            <a:ext cx="8496300" cy="147796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b="1" dirty="0">
                <a:solidFill>
                  <a:schemeClr val="bg1"/>
                </a:solidFill>
              </a:rPr>
              <a:t>A partir del 1862, el rostro de la  </a:t>
            </a:r>
            <a:r>
              <a:rPr lang="it-IT" b="1" i="1" dirty="0">
                <a:solidFill>
                  <a:schemeClr val="bg1"/>
                </a:solidFill>
              </a:rPr>
              <a:t>buena Pastora adquiere</a:t>
            </a:r>
            <a:r>
              <a:rPr lang="it-IT" b="1" dirty="0">
                <a:solidFill>
                  <a:schemeClr val="bg1"/>
                </a:solidFill>
              </a:rPr>
              <a:t>, a los ojos de don Bosco, sus rasgos definitivos, aquellos </a:t>
            </a:r>
            <a:r>
              <a:rPr lang="it-IT" b="1" i="1" dirty="0">
                <a:solidFill>
                  <a:schemeClr val="bg1"/>
                </a:solidFill>
              </a:rPr>
              <a:t>de la Auxiliadora:</a:t>
            </a:r>
            <a:r>
              <a:rPr lang="it-IT" b="1" dirty="0">
                <a:solidFill>
                  <a:schemeClr val="bg1"/>
                </a:solidFill>
              </a:rPr>
              <a:t> </a:t>
            </a:r>
            <a:br>
              <a:rPr lang="it-IT" b="1" dirty="0">
                <a:solidFill>
                  <a:schemeClr val="bg1"/>
                </a:solidFill>
              </a:rPr>
            </a:br>
            <a:r>
              <a:rPr lang="it-IT" b="1" dirty="0">
                <a:solidFill>
                  <a:schemeClr val="bg1"/>
                </a:solidFill>
              </a:rPr>
              <a:t>durante los últimos venticinco años de su vida invocará y hará invocar a la Auxiliadora de los  cristianos, aquella que el  pueblo llamará</a:t>
            </a:r>
            <a:br>
              <a:rPr lang="it-IT" b="1" dirty="0">
                <a:solidFill>
                  <a:schemeClr val="bg1"/>
                </a:solidFill>
              </a:rPr>
            </a:br>
            <a:r>
              <a:rPr lang="it-IT" b="1" dirty="0">
                <a:solidFill>
                  <a:schemeClr val="bg1"/>
                </a:solidFill>
              </a:rPr>
              <a:t>“</a:t>
            </a:r>
            <a:r>
              <a:rPr lang="it-IT" b="1" i="1" dirty="0">
                <a:solidFill>
                  <a:schemeClr val="bg1"/>
                </a:solidFill>
              </a:rPr>
              <a:t>la  Virgen de don Bosco</a:t>
            </a:r>
            <a:r>
              <a:rPr lang="it-IT" b="1" dirty="0">
                <a:solidFill>
                  <a:schemeClr val="bg1"/>
                </a:solidFill>
              </a:rPr>
              <a:t>”.</a:t>
            </a:r>
          </a:p>
        </p:txBody>
      </p:sp>
      <p:pic>
        <p:nvPicPr>
          <p:cNvPr id="30724" name="Picture 4" descr="vgggggggggg"/>
          <p:cNvPicPr>
            <a:picLocks noChangeAspect="1" noChangeArrowheads="1"/>
          </p:cNvPicPr>
          <p:nvPr/>
        </p:nvPicPr>
        <p:blipFill>
          <a:blip r:embed="rId3" cstate="print"/>
          <a:srcRect t="24144" b="20209"/>
          <a:stretch>
            <a:fillRect/>
          </a:stretch>
        </p:blipFill>
        <p:spPr bwMode="auto">
          <a:xfrm>
            <a:off x="0" y="765175"/>
            <a:ext cx="9144000" cy="3529013"/>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5"/>
          <p:cNvSpPr>
            <a:spLocks noChangeArrowheads="1"/>
          </p:cNvSpPr>
          <p:nvPr/>
        </p:nvSpPr>
        <p:spPr bwMode="auto">
          <a:xfrm>
            <a:off x="684213" y="620713"/>
            <a:ext cx="7920037" cy="4419600"/>
          </a:xfrm>
          <a:prstGeom prst="rect">
            <a:avLst/>
          </a:prstGeom>
          <a:noFill/>
          <a:ln w="9525">
            <a:solidFill>
              <a:schemeClr val="bg1"/>
            </a:solidFill>
            <a:miter lim="800000"/>
            <a:headEnd/>
            <a:tailEnd/>
          </a:ln>
        </p:spPr>
        <p:txBody>
          <a:bodyPr wrap="none" anchor="ctr"/>
          <a:lstStyle/>
          <a:p>
            <a:endParaRPr lang="en-US"/>
          </a:p>
        </p:txBody>
      </p:sp>
      <p:sp>
        <p:nvSpPr>
          <p:cNvPr id="5123" name="Rectangle 5"/>
          <p:cNvSpPr>
            <a:spLocks noChangeArrowheads="1"/>
          </p:cNvSpPr>
          <p:nvPr/>
        </p:nvSpPr>
        <p:spPr bwMode="auto">
          <a:xfrm>
            <a:off x="395288" y="333375"/>
            <a:ext cx="8424862" cy="4419600"/>
          </a:xfrm>
          <a:prstGeom prst="rect">
            <a:avLst/>
          </a:prstGeom>
          <a:noFill/>
          <a:ln w="9525">
            <a:solidFill>
              <a:schemeClr val="bg1"/>
            </a:solidFill>
            <a:miter lim="800000"/>
            <a:headEnd/>
            <a:tailEnd/>
          </a:ln>
        </p:spPr>
        <p:txBody>
          <a:bodyPr wrap="none" anchor="ctr"/>
          <a:lstStyle/>
          <a:p>
            <a:endParaRPr lang="en-US"/>
          </a:p>
        </p:txBody>
      </p:sp>
      <p:sp>
        <p:nvSpPr>
          <p:cNvPr id="4107" name="Text Box 2"/>
          <p:cNvSpPr txBox="1">
            <a:spLocks noChangeArrowheads="1"/>
          </p:cNvSpPr>
          <p:nvPr/>
        </p:nvSpPr>
        <p:spPr bwMode="auto">
          <a:xfrm>
            <a:off x="323850" y="5229225"/>
            <a:ext cx="8569325" cy="13239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000" b="1" dirty="0">
                <a:solidFill>
                  <a:schemeClr val="bg1"/>
                </a:solidFill>
                <a:latin typeface="Arial Narrow" pitchFamily="34" charset="0"/>
              </a:rPr>
              <a:t>Lo primero que aparece  es que justamente esta intervención “maciza” de María </a:t>
            </a:r>
            <a:br>
              <a:rPr lang="it-IT" sz="2000" b="1" dirty="0">
                <a:solidFill>
                  <a:schemeClr val="bg1"/>
                </a:solidFill>
                <a:latin typeface="Arial Narrow" pitchFamily="34" charset="0"/>
              </a:rPr>
            </a:br>
            <a:r>
              <a:rPr lang="it-IT" sz="2000" b="1" dirty="0">
                <a:solidFill>
                  <a:schemeClr val="bg1"/>
                </a:solidFill>
                <a:latin typeface="Arial Narrow" pitchFamily="34" charset="0"/>
              </a:rPr>
              <a:t>ha provocado en don Bosco una </a:t>
            </a:r>
            <a:r>
              <a:rPr lang="it-IT" sz="2000" b="1" i="1" dirty="0">
                <a:solidFill>
                  <a:schemeClr val="bg1"/>
                </a:solidFill>
                <a:latin typeface="Arial Narrow" pitchFamily="34" charset="0"/>
              </a:rPr>
              <a:t>percepción global de su figura, </a:t>
            </a:r>
            <a:br>
              <a:rPr lang="it-IT" sz="2000" b="1" i="1" dirty="0">
                <a:solidFill>
                  <a:schemeClr val="bg1"/>
                </a:solidFill>
                <a:latin typeface="Arial Narrow" pitchFamily="34" charset="0"/>
              </a:rPr>
            </a:br>
            <a:r>
              <a:rPr lang="it-IT" sz="2000" b="1" dirty="0">
                <a:solidFill>
                  <a:schemeClr val="bg1"/>
                </a:solidFill>
                <a:latin typeface="Arial Narrow" pitchFamily="34" charset="0"/>
              </a:rPr>
              <a:t>iniciada desde  su primera intervención a los 9 años,                                                                           y progresivamente confirmada durante toda la vida.</a:t>
            </a:r>
          </a:p>
        </p:txBody>
      </p:sp>
      <p:sp>
        <p:nvSpPr>
          <p:cNvPr id="2055" name="Rectangle 7"/>
          <p:cNvSpPr>
            <a:spLocks noChangeArrowheads="1"/>
          </p:cNvSpPr>
          <p:nvPr/>
        </p:nvSpPr>
        <p:spPr bwMode="auto">
          <a:xfrm>
            <a:off x="107950" y="144463"/>
            <a:ext cx="8964613" cy="6669087"/>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6019" name="Text Box 2"/>
          <p:cNvSpPr txBox="1">
            <a:spLocks noChangeArrowheads="1"/>
          </p:cNvSpPr>
          <p:nvPr/>
        </p:nvSpPr>
        <p:spPr bwMode="auto">
          <a:xfrm>
            <a:off x="323850" y="4724400"/>
            <a:ext cx="8496300" cy="1754188"/>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defRPr/>
            </a:pPr>
            <a:r>
              <a:rPr lang="it-IT" b="1" dirty="0">
                <a:solidFill>
                  <a:schemeClr val="bg1"/>
                </a:solidFill>
              </a:rPr>
              <a:t>Pero hay todavía una nueva iniciativa de María, manifestada para orientar la devoción y el trabajo apostólico de don Bosco. Según una declaración suya una tarde de diciembre de 1862: “La Virgen  quiere que la honremos bajo el título de María Auxiliadora: los tiempos corren así de tristes que tenemos justamente necesidad que la Virgen santísima nos ayude a conservar y defender la fe cristiana”</a:t>
            </a:r>
            <a:r>
              <a:rPr lang="it-IT" dirty="0">
                <a:solidFill>
                  <a:schemeClr val="bg1"/>
                </a:solidFill>
              </a:rPr>
              <a:t> </a:t>
            </a:r>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31748" name="Rectangle 7"/>
          <p:cNvSpPr>
            <a:spLocks noChangeArrowheads="1"/>
          </p:cNvSpPr>
          <p:nvPr/>
        </p:nvSpPr>
        <p:spPr bwMode="auto">
          <a:xfrm>
            <a:off x="7235825" y="593725"/>
            <a:ext cx="649288" cy="819150"/>
          </a:xfrm>
          <a:prstGeom prst="rect">
            <a:avLst/>
          </a:prstGeom>
          <a:noFill/>
          <a:ln w="9525">
            <a:solidFill>
              <a:schemeClr val="bg1"/>
            </a:solidFill>
            <a:miter lim="800000"/>
            <a:headEnd/>
            <a:tailEnd/>
          </a:ln>
        </p:spPr>
        <p:txBody>
          <a:bodyPr wrap="none" anchor="ctr"/>
          <a:lstStyle/>
          <a:p>
            <a:endParaRPr lang="en-US"/>
          </a:p>
        </p:txBody>
      </p:sp>
      <p:sp>
        <p:nvSpPr>
          <p:cNvPr id="31749" name="Rectangle 7"/>
          <p:cNvSpPr>
            <a:spLocks noChangeArrowheads="1"/>
          </p:cNvSpPr>
          <p:nvPr/>
        </p:nvSpPr>
        <p:spPr bwMode="auto">
          <a:xfrm>
            <a:off x="7812088" y="1341438"/>
            <a:ext cx="649287" cy="819150"/>
          </a:xfrm>
          <a:prstGeom prst="rect">
            <a:avLst/>
          </a:prstGeom>
          <a:noFill/>
          <a:ln w="9525">
            <a:solidFill>
              <a:schemeClr val="bg1"/>
            </a:solidFill>
            <a:miter lim="800000"/>
            <a:headEnd/>
            <a:tailEnd/>
          </a:ln>
        </p:spPr>
        <p:txBody>
          <a:bodyPr wrap="none" anchor="ctr"/>
          <a:lstStyle/>
          <a:p>
            <a:endParaRPr lang="en-US"/>
          </a:p>
        </p:txBody>
      </p:sp>
      <p:sp>
        <p:nvSpPr>
          <p:cNvPr id="31750" name="Rectangle 7"/>
          <p:cNvSpPr>
            <a:spLocks noChangeArrowheads="1"/>
          </p:cNvSpPr>
          <p:nvPr/>
        </p:nvSpPr>
        <p:spPr bwMode="auto">
          <a:xfrm>
            <a:off x="1403350" y="620713"/>
            <a:ext cx="649288" cy="819150"/>
          </a:xfrm>
          <a:prstGeom prst="rect">
            <a:avLst/>
          </a:prstGeom>
          <a:noFill/>
          <a:ln w="9525">
            <a:solidFill>
              <a:schemeClr val="bg1"/>
            </a:solidFill>
            <a:miter lim="800000"/>
            <a:headEnd/>
            <a:tailEnd/>
          </a:ln>
        </p:spPr>
        <p:txBody>
          <a:bodyPr wrap="none" anchor="ctr"/>
          <a:lstStyle/>
          <a:p>
            <a:endParaRPr lang="en-US"/>
          </a:p>
        </p:txBody>
      </p:sp>
      <p:sp>
        <p:nvSpPr>
          <p:cNvPr id="31751" name="Rectangle 7"/>
          <p:cNvSpPr>
            <a:spLocks noChangeArrowheads="1"/>
          </p:cNvSpPr>
          <p:nvPr/>
        </p:nvSpPr>
        <p:spPr bwMode="auto">
          <a:xfrm>
            <a:off x="7524750" y="1916113"/>
            <a:ext cx="649288" cy="819150"/>
          </a:xfrm>
          <a:prstGeom prst="rect">
            <a:avLst/>
          </a:prstGeom>
          <a:noFill/>
          <a:ln w="9525">
            <a:solidFill>
              <a:schemeClr val="bg1"/>
            </a:solidFill>
            <a:miter lim="800000"/>
            <a:headEnd/>
            <a:tailEnd/>
          </a:ln>
        </p:spPr>
        <p:txBody>
          <a:bodyPr wrap="none" anchor="ctr"/>
          <a:lstStyle/>
          <a:p>
            <a:endParaRPr lang="en-US"/>
          </a:p>
        </p:txBody>
      </p:sp>
      <p:sp>
        <p:nvSpPr>
          <p:cNvPr id="31752" name="Rectangle 7"/>
          <p:cNvSpPr>
            <a:spLocks noChangeArrowheads="1"/>
          </p:cNvSpPr>
          <p:nvPr/>
        </p:nvSpPr>
        <p:spPr bwMode="auto">
          <a:xfrm>
            <a:off x="1187450" y="981075"/>
            <a:ext cx="649288" cy="819150"/>
          </a:xfrm>
          <a:prstGeom prst="rect">
            <a:avLst/>
          </a:prstGeom>
          <a:noFill/>
          <a:ln w="9525">
            <a:solidFill>
              <a:schemeClr val="bg1"/>
            </a:solidFill>
            <a:miter lim="800000"/>
            <a:headEnd/>
            <a:tailEnd/>
          </a:ln>
        </p:spPr>
        <p:txBody>
          <a:bodyPr wrap="none" anchor="ctr"/>
          <a:lstStyle/>
          <a:p>
            <a:endParaRPr lang="en-US"/>
          </a:p>
        </p:txBody>
      </p:sp>
      <p:sp>
        <p:nvSpPr>
          <p:cNvPr id="31753" name="Rectangle 7"/>
          <p:cNvSpPr>
            <a:spLocks noChangeArrowheads="1"/>
          </p:cNvSpPr>
          <p:nvPr/>
        </p:nvSpPr>
        <p:spPr bwMode="auto">
          <a:xfrm>
            <a:off x="1258888" y="1628775"/>
            <a:ext cx="649287" cy="819150"/>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10"/>
          <p:cNvSpPr>
            <a:spLocks noChangeArrowheads="1" noChangeShapeType="1" noTextEdit="1"/>
          </p:cNvSpPr>
          <p:nvPr/>
        </p:nvSpPr>
        <p:spPr bwMode="auto">
          <a:xfrm>
            <a:off x="684213" y="5589588"/>
            <a:ext cx="7848600" cy="1008062"/>
          </a:xfrm>
          <a:prstGeom prst="rect">
            <a:avLst/>
          </a:prstGeom>
        </p:spPr>
        <p:txBody>
          <a:bodyPr wrap="none" fromWordArt="1">
            <a:prstTxWarp prst="textPlain">
              <a:avLst>
                <a:gd name="adj" fmla="val 50000"/>
              </a:avLst>
            </a:prstTxWarp>
          </a:bodyPr>
          <a:lstStyle/>
          <a:p>
            <a:pPr algn="ctr"/>
            <a:r>
              <a:rPr lang="es-CO" sz="3600" b="1" kern="10">
                <a:ln w="28575">
                  <a:solidFill>
                    <a:schemeClr val="bg1"/>
                  </a:solidFill>
                  <a:round/>
                  <a:headEnd/>
                  <a:tailEnd/>
                </a:ln>
                <a:gradFill rotWithShape="1">
                  <a:gsLst>
                    <a:gs pos="0">
                      <a:srgbClr val="BAE9F8"/>
                    </a:gs>
                    <a:gs pos="100000">
                      <a:srgbClr val="0B0E0F"/>
                    </a:gs>
                  </a:gsLst>
                  <a:lin ang="5400000" scaled="1"/>
                </a:gradFill>
                <a:effectLst>
                  <a:outerShdw dist="35921" dir="2700000" algn="ctr" rotWithShape="0">
                    <a:schemeClr val="tx1">
                      <a:alpha val="50000"/>
                    </a:schemeClr>
                  </a:outerShdw>
                </a:effectLst>
                <a:latin typeface="ArtificeSSK"/>
              </a:rPr>
              <a:t>“Auxilio de los cristianos”:  el  horizonte  se  agranda:  </a:t>
            </a:r>
          </a:p>
          <a:p>
            <a:pPr algn="ctr"/>
            <a:r>
              <a:rPr lang="es-CO" sz="3600" b="1" kern="10">
                <a:ln w="28575">
                  <a:solidFill>
                    <a:schemeClr val="bg1"/>
                  </a:solidFill>
                  <a:round/>
                  <a:headEnd/>
                  <a:tailEnd/>
                </a:ln>
                <a:gradFill rotWithShape="1">
                  <a:gsLst>
                    <a:gs pos="0">
                      <a:srgbClr val="BAE9F8"/>
                    </a:gs>
                    <a:gs pos="100000">
                      <a:srgbClr val="0B0E0F"/>
                    </a:gs>
                  </a:gsLst>
                  <a:lin ang="5400000" scaled="1"/>
                </a:gradFill>
                <a:effectLst>
                  <a:outerShdw dist="35921" dir="2700000" algn="ctr" rotWithShape="0">
                    <a:schemeClr val="tx1">
                      <a:alpha val="50000"/>
                    </a:schemeClr>
                  </a:outerShdw>
                </a:effectLst>
                <a:latin typeface="ArtificeSSK"/>
              </a:rPr>
              <a:t>es una Virgen universal. </a:t>
            </a:r>
          </a:p>
        </p:txBody>
      </p:sp>
      <p:pic>
        <p:nvPicPr>
          <p:cNvPr id="32771" name="Picture 11" descr="ttttttttttt"/>
          <p:cNvPicPr>
            <a:picLocks noChangeAspect="1" noChangeArrowheads="1"/>
          </p:cNvPicPr>
          <p:nvPr/>
        </p:nvPicPr>
        <p:blipFill>
          <a:blip r:embed="rId3" cstate="print"/>
          <a:srcRect l="16927" r="14566" b="21249"/>
          <a:stretch>
            <a:fillRect/>
          </a:stretch>
        </p:blipFill>
        <p:spPr bwMode="auto">
          <a:xfrm>
            <a:off x="1619250" y="404813"/>
            <a:ext cx="5761038" cy="4967287"/>
          </a:xfrm>
          <a:prstGeom prst="rect">
            <a:avLst/>
          </a:prstGeom>
          <a:noFill/>
          <a:ln w="9525">
            <a:no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l="28792" t="14757" r="11409" b="79318"/>
          <a:stretch>
            <a:fillRect/>
          </a:stretch>
        </p:blipFill>
        <p:spPr bwMode="auto">
          <a:xfrm>
            <a:off x="0" y="5013325"/>
            <a:ext cx="9144000" cy="433388"/>
          </a:xfrm>
          <a:prstGeom prst="rect">
            <a:avLst/>
          </a:prstGeom>
          <a:noFill/>
          <a:ln w="9525">
            <a:solidFill>
              <a:schemeClr val="bg1"/>
            </a:solidFill>
            <a:miter lim="800000"/>
            <a:headEnd/>
            <a:tailEnd/>
          </a:ln>
        </p:spPr>
      </p:pic>
      <p:pic>
        <p:nvPicPr>
          <p:cNvPr id="33795" name="Picture 3"/>
          <p:cNvPicPr>
            <a:picLocks noChangeAspect="1" noChangeArrowheads="1"/>
          </p:cNvPicPr>
          <p:nvPr/>
        </p:nvPicPr>
        <p:blipFill>
          <a:blip r:embed="rId3" cstate="print"/>
          <a:srcRect l="28792" t="14757" r="11409" b="79318"/>
          <a:stretch>
            <a:fillRect/>
          </a:stretch>
        </p:blipFill>
        <p:spPr bwMode="auto">
          <a:xfrm>
            <a:off x="-36513" y="5803900"/>
            <a:ext cx="9144001" cy="433388"/>
          </a:xfrm>
          <a:prstGeom prst="rect">
            <a:avLst/>
          </a:prstGeom>
          <a:noFill/>
          <a:ln w="9525">
            <a:solidFill>
              <a:schemeClr val="bg1"/>
            </a:solidFill>
            <a:miter lim="800000"/>
            <a:headEnd/>
            <a:tailEnd/>
          </a:ln>
        </p:spPr>
      </p:pic>
      <p:sp>
        <p:nvSpPr>
          <p:cNvPr id="33796" name="Text Box 17"/>
          <p:cNvSpPr txBox="1">
            <a:spLocks noChangeArrowheads="1"/>
          </p:cNvSpPr>
          <p:nvPr/>
        </p:nvSpPr>
        <p:spPr bwMode="auto">
          <a:xfrm>
            <a:off x="250825" y="333375"/>
            <a:ext cx="8569325" cy="366713"/>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endParaRPr lang="en-US"/>
          </a:p>
        </p:txBody>
      </p:sp>
      <p:sp>
        <p:nvSpPr>
          <p:cNvPr id="33797" name="Text Box 18"/>
          <p:cNvSpPr txBox="1">
            <a:spLocks noChangeArrowheads="1"/>
          </p:cNvSpPr>
          <p:nvPr/>
        </p:nvSpPr>
        <p:spPr bwMode="auto">
          <a:xfrm>
            <a:off x="250825" y="260350"/>
            <a:ext cx="8569325" cy="2432050"/>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1900" b="1"/>
              <a:t>la Congregación salesiana es aprobada, el Instituto de las Hijas </a:t>
            </a:r>
            <a:br>
              <a:rPr lang="it-IT" sz="1900" b="1"/>
            </a:br>
            <a:r>
              <a:rPr lang="it-IT" sz="1900" b="1"/>
              <a:t>de María Auxiliadora es fundado, el inicio de la aventura misionera, la entrada de las congregaciones salesianas en otros países de Europa, la organización definitiva de los Cooperadores:                                          María Auxiliadora preside  esta expansión mundial, haciéndonos entender su significado eclesial: la Familia Salesiana se inserta </a:t>
            </a:r>
            <a:br>
              <a:rPr lang="it-IT" sz="1900" b="1"/>
            </a:br>
            <a:r>
              <a:rPr lang="it-IT" sz="1900" b="1"/>
              <a:t>en la misión de la Iglesia universal,  y aparece así                                                   en su plena identidad. </a:t>
            </a:r>
          </a:p>
        </p:txBody>
      </p:sp>
      <p:pic>
        <p:nvPicPr>
          <p:cNvPr id="33798" name="Picture 19" descr="strenna2012"/>
          <p:cNvPicPr>
            <a:picLocks noChangeAspect="1" noChangeArrowheads="1"/>
          </p:cNvPicPr>
          <p:nvPr/>
        </p:nvPicPr>
        <p:blipFill>
          <a:blip r:embed="rId4" cstate="print"/>
          <a:srcRect t="21751"/>
          <a:stretch>
            <a:fillRect/>
          </a:stretch>
        </p:blipFill>
        <p:spPr bwMode="auto">
          <a:xfrm>
            <a:off x="1187450" y="2924175"/>
            <a:ext cx="6913563" cy="3683000"/>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0" y="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dirty="0"/>
          </a:p>
        </p:txBody>
      </p:sp>
    </p:spTree>
  </p:cSld>
  <p:clrMapOvr>
    <a:masterClrMapping/>
  </p:clrMapOvr>
  <p:transition spd="slow" advClick="0" advTm="12000">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l="28792" t="14757" r="11409" b="79318"/>
          <a:stretch>
            <a:fillRect/>
          </a:stretch>
        </p:blipFill>
        <p:spPr bwMode="auto">
          <a:xfrm>
            <a:off x="0" y="5013325"/>
            <a:ext cx="9144000" cy="433388"/>
          </a:xfrm>
          <a:prstGeom prst="rect">
            <a:avLst/>
          </a:prstGeom>
          <a:noFill/>
          <a:ln w="9525">
            <a:solidFill>
              <a:schemeClr val="bg1"/>
            </a:solidFill>
            <a:miter lim="800000"/>
            <a:headEnd/>
            <a:tailEnd/>
          </a:ln>
        </p:spPr>
      </p:pic>
      <p:pic>
        <p:nvPicPr>
          <p:cNvPr id="34819" name="Picture 3"/>
          <p:cNvPicPr>
            <a:picLocks noChangeAspect="1" noChangeArrowheads="1"/>
          </p:cNvPicPr>
          <p:nvPr/>
        </p:nvPicPr>
        <p:blipFill>
          <a:blip r:embed="rId3" cstate="print"/>
          <a:srcRect l="28792" t="14757" r="11409" b="79318"/>
          <a:stretch>
            <a:fillRect/>
          </a:stretch>
        </p:blipFill>
        <p:spPr bwMode="auto">
          <a:xfrm>
            <a:off x="-36513" y="5803900"/>
            <a:ext cx="9144001" cy="433388"/>
          </a:xfrm>
          <a:prstGeom prst="rect">
            <a:avLst/>
          </a:prstGeom>
          <a:noFill/>
          <a:ln w="9525">
            <a:solidFill>
              <a:schemeClr val="bg1"/>
            </a:solidFill>
            <a:miter lim="800000"/>
            <a:headEnd/>
            <a:tailEnd/>
          </a:ln>
        </p:spPr>
      </p:pic>
      <p:pic>
        <p:nvPicPr>
          <p:cNvPr id="34820" name="Picture 10" descr="identita"/>
          <p:cNvPicPr>
            <a:picLocks noChangeAspect="1" noChangeArrowheads="1"/>
          </p:cNvPicPr>
          <p:nvPr/>
        </p:nvPicPr>
        <p:blipFill>
          <a:blip r:embed="rId4" cstate="print"/>
          <a:srcRect/>
          <a:stretch>
            <a:fillRect/>
          </a:stretch>
        </p:blipFill>
        <p:spPr bwMode="auto">
          <a:xfrm>
            <a:off x="250825" y="4437063"/>
            <a:ext cx="2749550" cy="2160587"/>
          </a:xfrm>
          <a:prstGeom prst="rect">
            <a:avLst/>
          </a:prstGeom>
          <a:noFill/>
          <a:ln w="28575">
            <a:solidFill>
              <a:schemeClr val="bg1"/>
            </a:solidFill>
            <a:miter lim="800000"/>
            <a:headEnd/>
            <a:tailEnd/>
          </a:ln>
        </p:spPr>
      </p:pic>
      <p:pic>
        <p:nvPicPr>
          <p:cNvPr id="34821" name="Picture 11" descr="Agriturismo-ALLA-VIGNA"/>
          <p:cNvPicPr>
            <a:picLocks noChangeAspect="1" noChangeArrowheads="1"/>
          </p:cNvPicPr>
          <p:nvPr/>
        </p:nvPicPr>
        <p:blipFill>
          <a:blip r:embed="rId5" cstate="print"/>
          <a:srcRect/>
          <a:stretch>
            <a:fillRect/>
          </a:stretch>
        </p:blipFill>
        <p:spPr bwMode="auto">
          <a:xfrm>
            <a:off x="5940425" y="4365625"/>
            <a:ext cx="2916238" cy="2187575"/>
          </a:xfrm>
          <a:prstGeom prst="rect">
            <a:avLst/>
          </a:prstGeom>
          <a:noFill/>
          <a:ln w="28575">
            <a:solidFill>
              <a:schemeClr val="bg1"/>
            </a:solidFill>
            <a:miter lim="800000"/>
            <a:headEnd/>
            <a:tailEnd/>
          </a:ln>
        </p:spPr>
      </p:pic>
      <p:pic>
        <p:nvPicPr>
          <p:cNvPr id="34822" name="Picture 12" descr="prima_comunione"/>
          <p:cNvPicPr>
            <a:picLocks noChangeAspect="1" noChangeArrowheads="1"/>
          </p:cNvPicPr>
          <p:nvPr/>
        </p:nvPicPr>
        <p:blipFill>
          <a:blip r:embed="rId6" cstate="print"/>
          <a:srcRect/>
          <a:stretch>
            <a:fillRect/>
          </a:stretch>
        </p:blipFill>
        <p:spPr bwMode="auto">
          <a:xfrm>
            <a:off x="3563938" y="4076700"/>
            <a:ext cx="1851025" cy="2565400"/>
          </a:xfrm>
          <a:prstGeom prst="rect">
            <a:avLst/>
          </a:prstGeom>
          <a:noFill/>
          <a:ln w="9525">
            <a:noFill/>
            <a:miter lim="800000"/>
            <a:headEnd/>
            <a:tailEnd/>
          </a:ln>
        </p:spPr>
      </p:pic>
      <p:sp>
        <p:nvSpPr>
          <p:cNvPr id="34823" name="Text Box 13"/>
          <p:cNvSpPr txBox="1">
            <a:spLocks noChangeArrowheads="1"/>
          </p:cNvSpPr>
          <p:nvPr/>
        </p:nvSpPr>
        <p:spPr bwMode="auto">
          <a:xfrm>
            <a:off x="755650" y="1196975"/>
            <a:ext cx="7848600" cy="1384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a:spAutoFit/>
          </a:bodyPr>
          <a:lstStyle/>
          <a:p>
            <a:pPr algn="ctr">
              <a:spcBef>
                <a:spcPct val="50000"/>
              </a:spcBef>
            </a:pPr>
            <a:r>
              <a:rPr lang="it-IT" sz="2800">
                <a:solidFill>
                  <a:srgbClr val="8A7000"/>
                </a:solidFill>
              </a:rPr>
              <a:t>Durante el decenio 1865 - 1875, don Bosco ha descubierto todo el rostro de María, y, en su luz, toda la amplitud de la propia obra carismática. </a:t>
            </a:r>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advClick="0" advTm="12000">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srcRect l="28792" t="14757" r="11409" b="79318"/>
          <a:stretch>
            <a:fillRect/>
          </a:stretch>
        </p:blipFill>
        <p:spPr bwMode="auto">
          <a:xfrm>
            <a:off x="0" y="3141663"/>
            <a:ext cx="9144000" cy="73025"/>
          </a:xfrm>
          <a:prstGeom prst="rect">
            <a:avLst/>
          </a:prstGeom>
          <a:noFill/>
          <a:ln w="9525">
            <a:solidFill>
              <a:schemeClr val="bg1"/>
            </a:solidFill>
            <a:miter lim="800000"/>
            <a:headEnd/>
            <a:tailEnd/>
          </a:ln>
        </p:spPr>
      </p:pic>
      <p:pic>
        <p:nvPicPr>
          <p:cNvPr id="35843" name="Picture 2"/>
          <p:cNvPicPr>
            <a:picLocks noChangeAspect="1" noChangeArrowheads="1"/>
          </p:cNvPicPr>
          <p:nvPr/>
        </p:nvPicPr>
        <p:blipFill>
          <a:blip r:embed="rId3" cstate="print"/>
          <a:srcRect l="28792" t="14757" r="11409" b="79318"/>
          <a:stretch>
            <a:fillRect/>
          </a:stretch>
        </p:blipFill>
        <p:spPr bwMode="auto">
          <a:xfrm>
            <a:off x="0" y="5445125"/>
            <a:ext cx="9144000" cy="433388"/>
          </a:xfrm>
          <a:prstGeom prst="rect">
            <a:avLst/>
          </a:prstGeom>
          <a:noFill/>
          <a:ln w="9525">
            <a:solidFill>
              <a:schemeClr val="bg1"/>
            </a:solidFill>
            <a:miter lim="800000"/>
            <a:headEnd/>
            <a:tailEnd/>
          </a:ln>
        </p:spPr>
      </p:pic>
      <p:pic>
        <p:nvPicPr>
          <p:cNvPr id="35844" name="Picture 3"/>
          <p:cNvPicPr>
            <a:picLocks noChangeAspect="1" noChangeArrowheads="1"/>
          </p:cNvPicPr>
          <p:nvPr/>
        </p:nvPicPr>
        <p:blipFill>
          <a:blip r:embed="rId3" cstate="print"/>
          <a:srcRect l="28792" t="14757" r="11409" b="79318"/>
          <a:stretch>
            <a:fillRect/>
          </a:stretch>
        </p:blipFill>
        <p:spPr bwMode="auto">
          <a:xfrm>
            <a:off x="-36513" y="6235700"/>
            <a:ext cx="9144001" cy="433388"/>
          </a:xfrm>
          <a:prstGeom prst="rect">
            <a:avLst/>
          </a:prstGeom>
          <a:noFill/>
          <a:ln w="9525">
            <a:solidFill>
              <a:schemeClr val="bg1"/>
            </a:solidFill>
            <a:miter lim="800000"/>
            <a:headEnd/>
            <a:tailEnd/>
          </a:ln>
        </p:spPr>
      </p:pic>
      <p:pic>
        <p:nvPicPr>
          <p:cNvPr id="35845" name="Picture 2"/>
          <p:cNvPicPr>
            <a:picLocks noChangeAspect="1" noChangeArrowheads="1"/>
          </p:cNvPicPr>
          <p:nvPr/>
        </p:nvPicPr>
        <p:blipFill>
          <a:blip r:embed="rId3" cstate="print"/>
          <a:srcRect l="28792" t="14757" r="11409" b="79318"/>
          <a:stretch>
            <a:fillRect/>
          </a:stretch>
        </p:blipFill>
        <p:spPr bwMode="auto">
          <a:xfrm>
            <a:off x="0" y="260350"/>
            <a:ext cx="9144000" cy="433388"/>
          </a:xfrm>
          <a:prstGeom prst="rect">
            <a:avLst/>
          </a:prstGeom>
          <a:noFill/>
          <a:ln w="9525">
            <a:solidFill>
              <a:schemeClr val="bg1"/>
            </a:solidFill>
            <a:miter lim="800000"/>
            <a:headEnd/>
            <a:tailEnd/>
          </a:ln>
        </p:spPr>
      </p:pic>
      <p:pic>
        <p:nvPicPr>
          <p:cNvPr id="35846" name="Picture 3"/>
          <p:cNvPicPr>
            <a:picLocks noChangeAspect="1" noChangeArrowheads="1"/>
          </p:cNvPicPr>
          <p:nvPr/>
        </p:nvPicPr>
        <p:blipFill>
          <a:blip r:embed="rId3" cstate="print"/>
          <a:srcRect l="28792" t="14757" r="11409" b="79318"/>
          <a:stretch>
            <a:fillRect/>
          </a:stretch>
        </p:blipFill>
        <p:spPr bwMode="auto">
          <a:xfrm>
            <a:off x="36513" y="1050925"/>
            <a:ext cx="9144000" cy="433388"/>
          </a:xfrm>
          <a:prstGeom prst="rect">
            <a:avLst/>
          </a:prstGeom>
          <a:noFill/>
          <a:ln w="9525">
            <a:solidFill>
              <a:schemeClr val="bg1"/>
            </a:solidFill>
            <a:miter lim="800000"/>
            <a:headEnd/>
            <a:tailEnd/>
          </a:ln>
        </p:spPr>
      </p:pic>
      <p:pic>
        <p:nvPicPr>
          <p:cNvPr id="35847" name="Picture 21" descr="dbsueñomisionero"/>
          <p:cNvPicPr>
            <a:picLocks noChangeAspect="1" noChangeArrowheads="1"/>
          </p:cNvPicPr>
          <p:nvPr/>
        </p:nvPicPr>
        <p:blipFill>
          <a:blip r:embed="rId4" cstate="print"/>
          <a:srcRect l="23633" r="9441" b="13089"/>
          <a:stretch>
            <a:fillRect/>
          </a:stretch>
        </p:blipFill>
        <p:spPr bwMode="auto">
          <a:xfrm>
            <a:off x="3851275" y="765175"/>
            <a:ext cx="4105275" cy="3059113"/>
          </a:xfrm>
          <a:prstGeom prst="rect">
            <a:avLst/>
          </a:prstGeom>
          <a:noFill/>
          <a:ln w="9525">
            <a:solidFill>
              <a:schemeClr val="bg1"/>
            </a:solidFill>
            <a:miter lim="800000"/>
            <a:headEnd/>
            <a:tailEnd/>
          </a:ln>
        </p:spPr>
      </p:pic>
      <p:pic>
        <p:nvPicPr>
          <p:cNvPr id="35848" name="Picture 24" descr="50291_319744060759_466285_n"/>
          <p:cNvPicPr>
            <a:picLocks noChangeAspect="1" noChangeArrowheads="1"/>
          </p:cNvPicPr>
          <p:nvPr/>
        </p:nvPicPr>
        <p:blipFill>
          <a:blip r:embed="rId5" cstate="print"/>
          <a:srcRect/>
          <a:stretch>
            <a:fillRect/>
          </a:stretch>
        </p:blipFill>
        <p:spPr bwMode="auto">
          <a:xfrm>
            <a:off x="395288" y="188913"/>
            <a:ext cx="2525712" cy="3789362"/>
          </a:xfrm>
          <a:prstGeom prst="rect">
            <a:avLst/>
          </a:prstGeom>
          <a:noFill/>
          <a:ln w="9525">
            <a:solidFill>
              <a:schemeClr val="bg1"/>
            </a:solidFill>
            <a:miter lim="800000"/>
            <a:headEnd/>
            <a:tailEnd/>
          </a:ln>
        </p:spPr>
      </p:pic>
      <p:sp>
        <p:nvSpPr>
          <p:cNvPr id="35849" name="Text Box 18"/>
          <p:cNvSpPr txBox="1">
            <a:spLocks noChangeArrowheads="1"/>
          </p:cNvSpPr>
          <p:nvPr/>
        </p:nvSpPr>
        <p:spPr bwMode="auto">
          <a:xfrm>
            <a:off x="323850" y="3933825"/>
            <a:ext cx="8569325" cy="1570038"/>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400">
                <a:solidFill>
                  <a:schemeClr val="bg1"/>
                </a:solidFill>
              </a:rPr>
              <a:t>La </a:t>
            </a:r>
            <a:r>
              <a:rPr lang="it-IT" sz="2400" i="1">
                <a:solidFill>
                  <a:schemeClr val="bg1"/>
                </a:solidFill>
              </a:rPr>
              <a:t>Pastorcita</a:t>
            </a:r>
            <a:r>
              <a:rPr lang="it-IT" sz="2400">
                <a:solidFill>
                  <a:schemeClr val="bg1"/>
                </a:solidFill>
              </a:rPr>
              <a:t> de los Becchi, como también la </a:t>
            </a:r>
            <a:r>
              <a:rPr lang="it-IT" sz="2400" i="1">
                <a:solidFill>
                  <a:schemeClr val="bg1"/>
                </a:solidFill>
              </a:rPr>
              <a:t>Inmaculada</a:t>
            </a:r>
            <a:r>
              <a:rPr lang="it-IT" sz="2400">
                <a:solidFill>
                  <a:schemeClr val="bg1"/>
                </a:solidFill>
              </a:rPr>
              <a:t> del 8  de diciembre de 1841, era ya la Auxiliadora de la Iglesia universal, que hacía surgir un fundador y una institución apostólica  destinada para el bien de toda la Iglesia.</a:t>
            </a:r>
          </a:p>
        </p:txBody>
      </p:sp>
    </p:spTree>
  </p:cSld>
  <p:clrMapOvr>
    <a:masterClrMapping/>
  </p:clrMapOvr>
  <p:transition spd="slow" advClick="0" advTm="12000">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11188" y="5229225"/>
            <a:ext cx="8207375" cy="1311275"/>
          </a:xfrm>
          <a:prstGeom prst="rect">
            <a:avLst/>
          </a:prstGeom>
          <a:noFill/>
          <a:ln w="9525">
            <a:noFill/>
            <a:miter lim="800000"/>
            <a:headEnd/>
            <a:tailEnd/>
          </a:ln>
        </p:spPr>
        <p:txBody>
          <a:bodyPr>
            <a:spAutoFit/>
          </a:bodyPr>
          <a:lstStyle/>
          <a:p>
            <a:pPr algn="ctr">
              <a:spcBef>
                <a:spcPct val="50000"/>
              </a:spcBef>
            </a:pPr>
            <a:r>
              <a:rPr lang="it-IT" sz="2000" b="1">
                <a:solidFill>
                  <a:schemeClr val="bg1"/>
                </a:solidFill>
                <a:latin typeface="Arial Narrow" pitchFamily="34" charset="0"/>
              </a:rPr>
              <a:t>Don Bosco es un sacerdote educador, en su vida, </a:t>
            </a:r>
            <a:r>
              <a:rPr lang="it-IT" sz="2000" b="1" i="1">
                <a:solidFill>
                  <a:schemeClr val="bg1"/>
                </a:solidFill>
                <a:latin typeface="Arial Narrow" pitchFamily="34" charset="0"/>
              </a:rPr>
              <a:t> muy pronto y con continuidad, la Virgen  ha hecho irrupción,</a:t>
            </a:r>
            <a:r>
              <a:rPr lang="it-IT" sz="2000" b="1">
                <a:solidFill>
                  <a:schemeClr val="bg1"/>
                </a:solidFill>
                <a:latin typeface="Arial Narrow" pitchFamily="34" charset="0"/>
              </a:rPr>
              <a:t>  de tal modo que se puede decir de él, como de María : “Ha meditado en su corazón los acontecimientos marianos ocurridos  en su propia vida” (cf Lc 2,5 1)</a:t>
            </a:r>
          </a:p>
        </p:txBody>
      </p:sp>
      <p:sp>
        <p:nvSpPr>
          <p:cNvPr id="6147" name="Rectangle 3"/>
          <p:cNvSpPr>
            <a:spLocks noChangeArrowheads="1"/>
          </p:cNvSpPr>
          <p:nvPr/>
        </p:nvSpPr>
        <p:spPr bwMode="auto">
          <a:xfrm>
            <a:off x="611188" y="333375"/>
            <a:ext cx="5400675" cy="3887788"/>
          </a:xfrm>
          <a:prstGeom prst="rect">
            <a:avLst/>
          </a:prstGeom>
          <a:noFill/>
          <a:ln w="9525">
            <a:solidFill>
              <a:schemeClr val="bg1"/>
            </a:solidFill>
            <a:miter lim="800000"/>
            <a:headEnd/>
            <a:tailEnd/>
          </a:ln>
        </p:spPr>
        <p:txBody>
          <a:bodyPr wrap="none" anchor="ctr"/>
          <a:lstStyle/>
          <a:p>
            <a:endParaRPr lang="en-US"/>
          </a:p>
        </p:txBody>
      </p:sp>
      <p:sp>
        <p:nvSpPr>
          <p:cNvPr id="6148" name="Rectangle 8"/>
          <p:cNvSpPr>
            <a:spLocks noChangeArrowheads="1"/>
          </p:cNvSpPr>
          <p:nvPr/>
        </p:nvSpPr>
        <p:spPr bwMode="auto">
          <a:xfrm>
            <a:off x="4284663" y="2133600"/>
            <a:ext cx="4608512" cy="2374900"/>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6150" name="Picture 13" descr="quadro_don_bosco"/>
          <p:cNvPicPr>
            <a:picLocks noChangeAspect="1" noChangeArrowheads="1"/>
          </p:cNvPicPr>
          <p:nvPr/>
        </p:nvPicPr>
        <p:blipFill>
          <a:blip r:embed="rId3" cstate="print"/>
          <a:srcRect/>
          <a:stretch>
            <a:fillRect/>
          </a:stretch>
        </p:blipFill>
        <p:spPr bwMode="auto">
          <a:xfrm>
            <a:off x="900113" y="620713"/>
            <a:ext cx="7632700" cy="3455987"/>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51" name="Text Box 7"/>
          <p:cNvSpPr txBox="1">
            <a:spLocks noChangeArrowheads="1"/>
          </p:cNvSpPr>
          <p:nvPr/>
        </p:nvSpPr>
        <p:spPr bwMode="auto">
          <a:xfrm>
            <a:off x="539750" y="5229225"/>
            <a:ext cx="8135938" cy="1320800"/>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defRPr/>
            </a:pPr>
            <a:r>
              <a:rPr lang="it-IT" sz="2000" b="1" dirty="0">
                <a:solidFill>
                  <a:schemeClr val="bg1"/>
                </a:solidFill>
                <a:latin typeface="Arial Narrow" pitchFamily="34" charset="0"/>
              </a:rPr>
              <a:t>He aquí  entonces la convicción de fondo de don Bosco sobre  María  y su modo fundamental de verla: María santísima es </a:t>
            </a:r>
            <a:r>
              <a:rPr lang="it-IT" sz="2000" b="1" i="1" dirty="0">
                <a:solidFill>
                  <a:schemeClr val="bg1"/>
                </a:solidFill>
                <a:latin typeface="Arial Narrow" pitchFamily="34" charset="0"/>
              </a:rPr>
              <a:t>un personaje actual, prodigiosamente activo; </a:t>
            </a:r>
            <a:r>
              <a:rPr lang="it-IT" sz="2000" b="1" dirty="0">
                <a:solidFill>
                  <a:schemeClr val="bg1"/>
                </a:solidFill>
                <a:latin typeface="Arial Narrow" pitchFamily="34" charset="0"/>
              </a:rPr>
              <a:t>no es una idea, ni siquiera un ideal, es</a:t>
            </a:r>
            <a:r>
              <a:rPr lang="it-IT" sz="2000" b="1" i="1" dirty="0">
                <a:solidFill>
                  <a:schemeClr val="bg1"/>
                </a:solidFill>
                <a:latin typeface="Arial Narrow" pitchFamily="34" charset="0"/>
              </a:rPr>
              <a:t> una presencia viva, cercana, alguien que  interviene  en nuestra historia.</a:t>
            </a: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395288" y="5445125"/>
            <a:ext cx="8497887" cy="1016000"/>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defRPr/>
            </a:pPr>
            <a:r>
              <a:rPr lang="it-IT" sz="2000" b="1" dirty="0">
                <a:solidFill>
                  <a:schemeClr val="bg1"/>
                </a:solidFill>
                <a:latin typeface="Arial Narrow" pitchFamily="34" charset="0"/>
              </a:rPr>
              <a:t>don Bosco ha recomendado a sus jóvenes y a sus salesianos la frecuente comunión y la devoción a María juntos</a:t>
            </a:r>
            <a:r>
              <a:rPr lang="it-IT" sz="2000" b="1" i="1" dirty="0">
                <a:solidFill>
                  <a:schemeClr val="bg1"/>
                </a:solidFill>
                <a:latin typeface="Arial Narrow" pitchFamily="34" charset="0"/>
              </a:rPr>
              <a:t>, </a:t>
            </a:r>
            <a:r>
              <a:rPr lang="it-IT" sz="2000" b="1" dirty="0">
                <a:solidFill>
                  <a:schemeClr val="bg1"/>
                </a:solidFill>
                <a:latin typeface="Arial Narrow" pitchFamily="34" charset="0"/>
              </a:rPr>
              <a:t>las dos devociones, para él esenciales, </a:t>
            </a:r>
            <a:br>
              <a:rPr lang="it-IT" sz="2000" b="1" dirty="0">
                <a:solidFill>
                  <a:schemeClr val="bg1"/>
                </a:solidFill>
                <a:latin typeface="Arial Narrow" pitchFamily="34" charset="0"/>
              </a:rPr>
            </a:br>
            <a:r>
              <a:rPr lang="it-IT" sz="2000" b="1" dirty="0">
                <a:solidFill>
                  <a:schemeClr val="bg1"/>
                </a:solidFill>
                <a:latin typeface="Arial Narrow" pitchFamily="34" charset="0"/>
              </a:rPr>
              <a:t>a  Jesús sacramentato y a María Auxiliadora.</a:t>
            </a:r>
          </a:p>
        </p:txBody>
      </p:sp>
      <p:pic>
        <p:nvPicPr>
          <p:cNvPr id="8195" name="Picture 19" descr="vgggggggggg"/>
          <p:cNvPicPr>
            <a:picLocks noChangeAspect="1" noChangeArrowheads="1"/>
          </p:cNvPicPr>
          <p:nvPr/>
        </p:nvPicPr>
        <p:blipFill>
          <a:blip r:embed="rId3" cstate="print"/>
          <a:srcRect l="22430" t="10092" r="27170" b="27940"/>
          <a:stretch>
            <a:fillRect/>
          </a:stretch>
        </p:blipFill>
        <p:spPr bwMode="auto">
          <a:xfrm>
            <a:off x="4356100" y="1412875"/>
            <a:ext cx="3960813" cy="3455988"/>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2" name="Rectangle 7"/>
          <p:cNvSpPr>
            <a:spLocks noChangeArrowheads="1"/>
          </p:cNvSpPr>
          <p:nvPr/>
        </p:nvSpPr>
        <p:spPr bwMode="auto">
          <a:xfrm>
            <a:off x="4140200" y="1125538"/>
            <a:ext cx="4464050" cy="3959225"/>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8198" name="Picture 25" descr="vgggggggggg"/>
          <p:cNvPicPr>
            <a:picLocks noChangeAspect="1" noChangeArrowheads="1"/>
          </p:cNvPicPr>
          <p:nvPr/>
        </p:nvPicPr>
        <p:blipFill>
          <a:blip r:embed="rId4" cstate="print"/>
          <a:srcRect l="4323" t="16412" r="64166" b="18495"/>
          <a:stretch>
            <a:fillRect/>
          </a:stretch>
        </p:blipFill>
        <p:spPr bwMode="auto">
          <a:xfrm>
            <a:off x="611188" y="692150"/>
            <a:ext cx="2881312" cy="4464050"/>
          </a:xfrm>
          <a:prstGeom prst="rect">
            <a:avLst/>
          </a:prstGeom>
          <a:noFill/>
          <a:ln w="9525">
            <a:solidFill>
              <a:schemeClr val="bg1"/>
            </a:solidFill>
            <a:miter lim="800000"/>
            <a:headEnd/>
            <a:tailEnd/>
          </a:ln>
        </p:spPr>
      </p:pic>
      <p:sp>
        <p:nvSpPr>
          <p:cNvPr id="3" name="Rectangle 7"/>
          <p:cNvSpPr>
            <a:spLocks noChangeArrowheads="1"/>
          </p:cNvSpPr>
          <p:nvPr/>
        </p:nvSpPr>
        <p:spPr bwMode="auto">
          <a:xfrm>
            <a:off x="395288" y="476250"/>
            <a:ext cx="3240087" cy="4824413"/>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203" name="Text Box 11"/>
          <p:cNvSpPr txBox="1">
            <a:spLocks noChangeArrowheads="1"/>
          </p:cNvSpPr>
          <p:nvPr/>
        </p:nvSpPr>
        <p:spPr bwMode="auto">
          <a:xfrm>
            <a:off x="395288" y="1341438"/>
            <a:ext cx="3384550" cy="4894262"/>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spcBef>
                <a:spcPct val="50000"/>
              </a:spcBef>
              <a:defRPr/>
            </a:pPr>
            <a:r>
              <a:rPr lang="it-IT" sz="2400" b="1" dirty="0">
                <a:effectLst>
                  <a:outerShdw blurRad="38100" dist="38100" dir="2700000" algn="tl">
                    <a:srgbClr val="C0C0C0"/>
                  </a:outerShdw>
                </a:effectLst>
                <a:latin typeface="Arial Narrow" pitchFamily="34" charset="0"/>
              </a:rPr>
              <a:t>la presencia eucarística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de Cristo ha sido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para don Bosco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el medio concreto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para adherir a Cristo resucitado, siempre presente y activo en su Iglesia,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cercano a nosotros. </a:t>
            </a:r>
            <a:br>
              <a:rPr lang="it-IT" sz="2400" b="1" dirty="0">
                <a:effectLst>
                  <a:outerShdw blurRad="38100" dist="38100" dir="2700000" algn="tl">
                    <a:srgbClr val="C0C0C0"/>
                  </a:outerShdw>
                </a:effectLst>
                <a:latin typeface="Arial Narrow" pitchFamily="34" charset="0"/>
              </a:rPr>
            </a:br>
            <a:r>
              <a:rPr lang="it-IT" sz="2400" b="1" dirty="0">
                <a:effectLst>
                  <a:outerShdw blurRad="38100" dist="38100" dir="2700000" algn="tl">
                    <a:srgbClr val="C0C0C0"/>
                  </a:outerShdw>
                </a:effectLst>
                <a:latin typeface="Arial Narrow" pitchFamily="34" charset="0"/>
              </a:rPr>
              <a:t>S</a:t>
            </a:r>
            <a:r>
              <a:rPr lang="it-IT" sz="2400" b="1" i="1" dirty="0">
                <a:effectLst>
                  <a:outerShdw blurRad="38100" dist="38100" dir="2700000" algn="tl">
                    <a:srgbClr val="C0C0C0"/>
                  </a:outerShdw>
                </a:effectLst>
                <a:latin typeface="Arial Narrow" pitchFamily="34" charset="0"/>
              </a:rPr>
              <a:t>u percepción de María ha sido exactamente correlativa a esta </a:t>
            </a:r>
            <a:br>
              <a:rPr lang="it-IT" sz="2400" b="1" i="1" dirty="0">
                <a:effectLst>
                  <a:outerShdw blurRad="38100" dist="38100" dir="2700000" algn="tl">
                    <a:srgbClr val="C0C0C0"/>
                  </a:outerShdw>
                </a:effectLst>
                <a:latin typeface="Arial Narrow" pitchFamily="34" charset="0"/>
              </a:rPr>
            </a:br>
            <a:r>
              <a:rPr lang="it-IT" sz="2400" b="1" i="1" dirty="0">
                <a:effectLst>
                  <a:outerShdw blurRad="38100" dist="38100" dir="2700000" algn="tl">
                    <a:srgbClr val="C0C0C0"/>
                  </a:outerShdw>
                </a:effectLst>
                <a:latin typeface="Arial Narrow" pitchFamily="34" charset="0"/>
              </a:rPr>
              <a:t>su percepción de Cristo</a:t>
            </a:r>
            <a:r>
              <a:rPr lang="it-IT" sz="2400" b="1" dirty="0">
                <a:effectLst>
                  <a:outerShdw blurRad="38100" dist="38100" dir="2700000" algn="tl">
                    <a:srgbClr val="C0C0C0"/>
                  </a:outerShdw>
                </a:effectLst>
                <a:latin typeface="Arial Narrow" pitchFamily="34" charset="0"/>
              </a:rPr>
              <a:t> </a:t>
            </a:r>
          </a:p>
        </p:txBody>
      </p:sp>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2" name="Rectangle 7"/>
          <p:cNvSpPr>
            <a:spLocks noChangeArrowheads="1"/>
          </p:cNvSpPr>
          <p:nvPr/>
        </p:nvSpPr>
        <p:spPr bwMode="auto">
          <a:xfrm>
            <a:off x="4140200" y="333375"/>
            <a:ext cx="4752975" cy="6264275"/>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1"/>
          <p:cNvSpPr txBox="1">
            <a:spLocks noChangeArrowheads="1"/>
          </p:cNvSpPr>
          <p:nvPr/>
        </p:nvSpPr>
        <p:spPr bwMode="auto">
          <a:xfrm>
            <a:off x="611188" y="5073650"/>
            <a:ext cx="8207375" cy="1784350"/>
          </a:xfrm>
          <a:prstGeom prst="rect">
            <a:avLst/>
          </a:prstGeom>
          <a:noFill/>
          <a:ln w="19050">
            <a:solidFill>
              <a:schemeClr val="bg1"/>
            </a:solidFill>
            <a:miter lim="800000"/>
            <a:headEnd/>
            <a:tailEnd/>
          </a:ln>
          <a:effectLst>
            <a:outerShdw dist="35921" dir="2700000" algn="ctr" rotWithShape="0">
              <a:schemeClr val="tx1"/>
            </a:outerShdw>
          </a:effectLst>
        </p:spPr>
        <p:txBody>
          <a:bodyPr>
            <a:spAutoFit/>
          </a:bodyPr>
          <a:lstStyle/>
          <a:p>
            <a:pPr algn="ctr">
              <a:spcBef>
                <a:spcPct val="50000"/>
              </a:spcBef>
              <a:defRPr/>
            </a:pPr>
            <a:r>
              <a:rPr lang="it-IT" sz="2000" dirty="0">
                <a:solidFill>
                  <a:schemeClr val="bg1"/>
                </a:solidFill>
              </a:rPr>
              <a:t>María, </a:t>
            </a:r>
            <a:r>
              <a:rPr lang="it-IT" sz="2000" i="1" dirty="0">
                <a:solidFill>
                  <a:schemeClr val="bg1"/>
                </a:solidFill>
              </a:rPr>
              <a:t>también Ella </a:t>
            </a:r>
            <a:r>
              <a:rPr lang="it-IT" sz="2000" dirty="0">
                <a:solidFill>
                  <a:schemeClr val="bg1"/>
                </a:solidFill>
              </a:rPr>
              <a:t>con Cristo y a su servicio, está presente y activa </a:t>
            </a:r>
            <a:br>
              <a:rPr lang="it-IT" sz="2000" dirty="0">
                <a:solidFill>
                  <a:schemeClr val="bg1"/>
                </a:solidFill>
              </a:rPr>
            </a:br>
            <a:r>
              <a:rPr lang="it-IT" sz="2000" dirty="0">
                <a:solidFill>
                  <a:schemeClr val="bg1"/>
                </a:solidFill>
              </a:rPr>
              <a:t>en la Iglesia, muy cercana a nosotros. Los dos dogmas de fe a los cuales don Bosco adhiere más concretamente son: </a:t>
            </a:r>
            <a:br>
              <a:rPr lang="it-IT" sz="2000" dirty="0">
                <a:solidFill>
                  <a:schemeClr val="bg1"/>
                </a:solidFill>
              </a:rPr>
            </a:br>
            <a:r>
              <a:rPr lang="it-IT" sz="2000" dirty="0">
                <a:solidFill>
                  <a:schemeClr val="bg1"/>
                </a:solidFill>
              </a:rPr>
              <a:t>la resurrección de Cristo y la asunción de María: </a:t>
            </a:r>
          </a:p>
          <a:p>
            <a:pPr algn="ctr">
              <a:spcBef>
                <a:spcPct val="50000"/>
              </a:spcBef>
              <a:defRPr/>
            </a:pPr>
            <a:r>
              <a:rPr lang="it-IT" sz="2000" dirty="0">
                <a:solidFill>
                  <a:schemeClr val="bg1"/>
                </a:solidFill>
              </a:rPr>
              <a:t>Él resucitado y ella resucitada.  </a:t>
            </a:r>
            <a:endParaRPr lang="it-IT" dirty="0">
              <a:solidFill>
                <a:schemeClr val="bg1"/>
              </a:solidFill>
            </a:endParaRPr>
          </a:p>
        </p:txBody>
      </p:sp>
      <p:sp>
        <p:nvSpPr>
          <p:cNvPr id="9227" name="Rectangle 11"/>
          <p:cNvSpPr>
            <a:spLocks noChangeArrowheads="1"/>
          </p:cNvSpPr>
          <p:nvPr/>
        </p:nvSpPr>
        <p:spPr bwMode="auto">
          <a:xfrm>
            <a:off x="755650" y="620713"/>
            <a:ext cx="7704138" cy="4248150"/>
          </a:xfrm>
          <a:prstGeom prst="rect">
            <a:avLst/>
          </a:prstGeom>
          <a:gradFill rotWithShape="1">
            <a:gsLst>
              <a:gs pos="0">
                <a:srgbClr val="D1E8FF"/>
              </a:gs>
              <a:gs pos="100000">
                <a:srgbClr val="336699"/>
              </a:gs>
            </a:gsLst>
            <a:lin ang="5400000" scaled="1"/>
          </a:gradFill>
          <a:ln w="9525">
            <a:solidFill>
              <a:srgbClr val="E6E6E6"/>
            </a:solidFill>
            <a:miter lim="800000"/>
            <a:headEnd/>
            <a:tailEnd/>
          </a:ln>
          <a:effectLst>
            <a:prstShdw prst="shdw13" dist="53882" dir="13500000">
              <a:schemeClr val="tx1">
                <a:alpha val="50000"/>
              </a:schemeClr>
            </a:prstShdw>
          </a:effectLst>
        </p:spPr>
        <p:txBody>
          <a:bodyPr wrap="none" anchor="ctr"/>
          <a:lstStyle/>
          <a:p>
            <a:pPr algn="ctr"/>
            <a:endParaRPr lang="en-US"/>
          </a:p>
        </p:txBody>
      </p:sp>
      <p:pic>
        <p:nvPicPr>
          <p:cNvPr id="9228" name="Picture 12" descr="Eucaristia-Vida"/>
          <p:cNvPicPr>
            <a:picLocks noChangeAspect="1" noChangeArrowheads="1"/>
          </p:cNvPicPr>
          <p:nvPr/>
        </p:nvPicPr>
        <p:blipFill>
          <a:blip r:embed="rId3" cstate="print"/>
          <a:srcRect t="7547" r="19073" b="39622"/>
          <a:stretch>
            <a:fillRect/>
          </a:stretch>
        </p:blipFill>
        <p:spPr bwMode="auto">
          <a:xfrm>
            <a:off x="1116013" y="1093788"/>
            <a:ext cx="3744912" cy="3487737"/>
          </a:xfrm>
          <a:prstGeom prst="rect">
            <a:avLst/>
          </a:prstGeom>
          <a:noFill/>
          <a:ln w="19050">
            <a:solidFill>
              <a:schemeClr val="bg1"/>
            </a:solidFill>
            <a:miter lim="800000"/>
            <a:headEnd/>
            <a:tailEnd/>
          </a:ln>
        </p:spPr>
      </p:pic>
      <p:sp>
        <p:nvSpPr>
          <p:cNvPr id="9229" name="Oval 13"/>
          <p:cNvSpPr>
            <a:spLocks noChangeArrowheads="1"/>
          </p:cNvSpPr>
          <p:nvPr/>
        </p:nvSpPr>
        <p:spPr bwMode="auto">
          <a:xfrm>
            <a:off x="1476375" y="1165225"/>
            <a:ext cx="3059113" cy="3322638"/>
          </a:xfrm>
          <a:prstGeom prst="ellipse">
            <a:avLst/>
          </a:prstGeom>
          <a:noFill/>
          <a:ln w="12700">
            <a:solidFill>
              <a:schemeClr val="bg1"/>
            </a:solidFill>
            <a:round/>
            <a:headEnd/>
            <a:tailEnd/>
          </a:ln>
        </p:spPr>
        <p:txBody>
          <a:bodyPr wrap="none" anchor="ctr"/>
          <a:lstStyle/>
          <a:p>
            <a:pPr algn="ctr"/>
            <a:endParaRPr lang="en-US">
              <a:solidFill>
                <a:srgbClr val="CC3300"/>
              </a:solidFill>
              <a:latin typeface="Tahoma" pitchFamily="34" charset="0"/>
            </a:endParaRPr>
          </a:p>
        </p:txBody>
      </p:sp>
      <p:pic>
        <p:nvPicPr>
          <p:cNvPr id="9230" name="Picture 14" descr="56"/>
          <p:cNvPicPr>
            <a:picLocks noChangeAspect="1" noChangeArrowheads="1"/>
          </p:cNvPicPr>
          <p:nvPr/>
        </p:nvPicPr>
        <p:blipFill>
          <a:blip r:embed="rId4" cstate="print">
            <a:lum bright="12000" contrast="12000"/>
          </a:blip>
          <a:srcRect l="41286" r="12189"/>
          <a:stretch>
            <a:fillRect/>
          </a:stretch>
        </p:blipFill>
        <p:spPr bwMode="auto">
          <a:xfrm>
            <a:off x="5148263" y="333375"/>
            <a:ext cx="2984500" cy="4679950"/>
          </a:xfrm>
          <a:prstGeom prst="rect">
            <a:avLst/>
          </a:prstGeom>
          <a:noFill/>
          <a:ln w="19050">
            <a:solidFill>
              <a:schemeClr val="bg1"/>
            </a:solidFill>
            <a:miter lim="800000"/>
            <a:headEnd/>
            <a:tailEnd/>
          </a:ln>
          <a:effectLst>
            <a:outerShdw dist="107763" dir="18900000" algn="ctr" rotWithShape="0">
              <a:schemeClr val="tx1">
                <a:alpha val="50000"/>
              </a:schemeClr>
            </a:outerShdw>
          </a:effectLst>
        </p:spPr>
      </p:pic>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fade">
                                      <p:cBhvr>
                                        <p:cTn id="7" dur="3000"/>
                                        <p:tgtEl>
                                          <p:spTgt spid="92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7"/>
                                        </p:tgtEl>
                                        <p:attrNameLst>
                                          <p:attrName>style.visibility</p:attrName>
                                        </p:attrNameLst>
                                      </p:cBhvr>
                                      <p:to>
                                        <p:strVal val="visible"/>
                                      </p:to>
                                    </p:set>
                                    <p:animEffect transition="in" filter="fade">
                                      <p:cBhvr>
                                        <p:cTn id="10" dur="3000"/>
                                        <p:tgtEl>
                                          <p:spTgt spid="92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9"/>
                                        </p:tgtEl>
                                        <p:attrNameLst>
                                          <p:attrName>style.visibility</p:attrName>
                                        </p:attrNameLst>
                                      </p:cBhvr>
                                      <p:to>
                                        <p:strVal val="visible"/>
                                      </p:to>
                                    </p:set>
                                    <p:animEffect transition="in" filter="fade">
                                      <p:cBhvr>
                                        <p:cTn id="13" dur="3000"/>
                                        <p:tgtEl>
                                          <p:spTgt spid="9229"/>
                                        </p:tgtEl>
                                      </p:cBhvr>
                                    </p:animEffect>
                                  </p:childTnLst>
                                </p:cTn>
                              </p:par>
                              <p:par>
                                <p:cTn id="14" presetID="10" presetClass="entr" presetSubtype="0" fill="hold" nodeType="withEffect">
                                  <p:stCondLst>
                                    <p:cond delay="0"/>
                                  </p:stCondLst>
                                  <p:childTnLst>
                                    <p:set>
                                      <p:cBhvr>
                                        <p:cTn id="15" dur="1" fill="hold">
                                          <p:stCondLst>
                                            <p:cond delay="0"/>
                                          </p:stCondLst>
                                        </p:cTn>
                                        <p:tgtEl>
                                          <p:spTgt spid="9230"/>
                                        </p:tgtEl>
                                        <p:attrNameLst>
                                          <p:attrName>style.visibility</p:attrName>
                                        </p:attrNameLst>
                                      </p:cBhvr>
                                      <p:to>
                                        <p:strVal val="visible"/>
                                      </p:to>
                                    </p:set>
                                    <p:animEffect transition="in" filter="fade">
                                      <p:cBhvr>
                                        <p:cTn id="16" dur="30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4" name="Text Box 11"/>
          <p:cNvSpPr txBox="1">
            <a:spLocks noChangeArrowheads="1"/>
          </p:cNvSpPr>
          <p:nvPr/>
        </p:nvSpPr>
        <p:spPr bwMode="auto">
          <a:xfrm>
            <a:off x="684213" y="4652963"/>
            <a:ext cx="8135937" cy="1938337"/>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defRPr/>
            </a:pPr>
            <a:r>
              <a:rPr lang="it-IT" sz="2400" b="1" dirty="0">
                <a:solidFill>
                  <a:schemeClr val="bg1"/>
                </a:solidFill>
                <a:latin typeface="Arial Narrow" pitchFamily="34" charset="0"/>
              </a:rPr>
              <a:t>Son los </a:t>
            </a:r>
            <a:r>
              <a:rPr lang="it-IT" sz="2400" b="1" i="1" dirty="0">
                <a:solidFill>
                  <a:schemeClr val="bg1"/>
                </a:solidFill>
                <a:latin typeface="Arial Narrow" pitchFamily="34" charset="0"/>
              </a:rPr>
              <a:t>dos personajes más decisivos que llenan su historia </a:t>
            </a:r>
            <a:br>
              <a:rPr lang="it-IT" sz="2400" b="1" i="1" dirty="0">
                <a:solidFill>
                  <a:schemeClr val="bg1"/>
                </a:solidFill>
                <a:latin typeface="Arial Narrow" pitchFamily="34" charset="0"/>
              </a:rPr>
            </a:br>
            <a:r>
              <a:rPr lang="it-IT" sz="2400" b="1" i="1" dirty="0">
                <a:solidFill>
                  <a:schemeClr val="bg1"/>
                </a:solidFill>
                <a:latin typeface="Arial Narrow" pitchFamily="34" charset="0"/>
              </a:rPr>
              <a:t>de su presencia, y no sólo de</a:t>
            </a:r>
            <a:r>
              <a:rPr lang="it-IT" sz="2400" b="1" dirty="0">
                <a:solidFill>
                  <a:schemeClr val="bg1"/>
                </a:solidFill>
                <a:latin typeface="Arial Narrow" pitchFamily="34" charset="0"/>
              </a:rPr>
              <a:t> modo global y lejano, </a:t>
            </a:r>
            <a:br>
              <a:rPr lang="it-IT" sz="2400" b="1" dirty="0">
                <a:solidFill>
                  <a:schemeClr val="bg1"/>
                </a:solidFill>
                <a:latin typeface="Arial Narrow" pitchFamily="34" charset="0"/>
              </a:rPr>
            </a:br>
            <a:r>
              <a:rPr lang="it-IT" sz="2400" b="1" dirty="0">
                <a:solidFill>
                  <a:schemeClr val="bg1"/>
                </a:solidFill>
                <a:latin typeface="Arial Narrow" pitchFamily="34" charset="0"/>
              </a:rPr>
              <a:t>sino con precisión y cercanía: están aquí, hoy, en  los Becchi</a:t>
            </a:r>
            <a:br>
              <a:rPr lang="it-IT" sz="2400" b="1" dirty="0">
                <a:solidFill>
                  <a:schemeClr val="bg1"/>
                </a:solidFill>
                <a:latin typeface="Arial Narrow" pitchFamily="34" charset="0"/>
              </a:rPr>
            </a:br>
            <a:r>
              <a:rPr lang="it-IT" sz="2400" b="1" dirty="0">
                <a:solidFill>
                  <a:schemeClr val="bg1"/>
                </a:solidFill>
                <a:latin typeface="Arial Narrow" pitchFamily="34" charset="0"/>
              </a:rPr>
              <a:t>y en Valdocco; entran en relación con Juan Bosco </a:t>
            </a:r>
            <a:br>
              <a:rPr lang="it-IT" sz="2400" b="1" dirty="0">
                <a:solidFill>
                  <a:schemeClr val="bg1"/>
                </a:solidFill>
                <a:latin typeface="Arial Narrow" pitchFamily="34" charset="0"/>
              </a:rPr>
            </a:br>
            <a:r>
              <a:rPr lang="it-IT" sz="2400" b="1" dirty="0">
                <a:solidFill>
                  <a:schemeClr val="bg1"/>
                </a:solidFill>
                <a:latin typeface="Arial Narrow" pitchFamily="34" charset="0"/>
              </a:rPr>
              <a:t>y con sus jóvenes…</a:t>
            </a:r>
          </a:p>
        </p:txBody>
      </p:sp>
      <p:pic>
        <p:nvPicPr>
          <p:cNvPr id="11267" name="Picture 16" descr="vgggggggggg"/>
          <p:cNvPicPr>
            <a:picLocks noChangeAspect="1" noChangeArrowheads="1"/>
          </p:cNvPicPr>
          <p:nvPr/>
        </p:nvPicPr>
        <p:blipFill>
          <a:blip r:embed="rId4" cstate="print"/>
          <a:srcRect b="33194"/>
          <a:stretch>
            <a:fillRect/>
          </a:stretch>
        </p:blipFill>
        <p:spPr bwMode="auto">
          <a:xfrm>
            <a:off x="0" y="0"/>
            <a:ext cx="9144000" cy="4581525"/>
          </a:xfrm>
          <a:prstGeom prst="rect">
            <a:avLst/>
          </a:prstGeom>
          <a:noFill/>
          <a:ln w="9525">
            <a:noFill/>
            <a:miter lim="800000"/>
            <a:headEnd/>
            <a:tailEnd/>
          </a:ln>
        </p:spPr>
      </p:pic>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spd="slow">
    <p:wheel spokes="8"/>
  </p:transition>
  <p:timing>
    <p:tnLst>
      <p:par>
        <p:cTn id="1" dur="indefinite" restart="never" nodeType="tmRoot"/>
      </p:par>
    </p:tnLst>
  </p:timing>
</p:sld>
</file>

<file path=ppt/theme/theme1.xml><?xml version="1.0" encoding="utf-8"?>
<a:theme xmlns:a="http://schemas.openxmlformats.org/drawingml/2006/main" name="novena-immacola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novena-immacolata</Template>
  <TotalTime>681</TotalTime>
  <Words>1050</Words>
  <Application>Microsoft Office PowerPoint</Application>
  <PresentationFormat>Presentación en pantalla (4:3)</PresentationFormat>
  <Paragraphs>91</Paragraphs>
  <Slides>34</Slides>
  <Notes>29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36" baseType="lpstr">
      <vt:lpstr>novena-immacolata</vt:lpstr>
      <vt:lpstr>Immagine bitmap</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Company>FIGLIA MARIA 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lenovo</cp:lastModifiedBy>
  <cp:revision>138</cp:revision>
  <dcterms:created xsi:type="dcterms:W3CDTF">2011-11-27T20:51:06Z</dcterms:created>
  <dcterms:modified xsi:type="dcterms:W3CDTF">2011-12-07T20:39:27Z</dcterms:modified>
</cp:coreProperties>
</file>