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9" r:id="rId12"/>
    <p:sldId id="271" r:id="rId13"/>
    <p:sldId id="272" r:id="rId14"/>
    <p:sldId id="273" r:id="rId15"/>
    <p:sldId id="274" r:id="rId16"/>
    <p:sldId id="275" r:id="rId17"/>
    <p:sldId id="277" r:id="rId18"/>
    <p:sldId id="276" r:id="rId19"/>
    <p:sldId id="278" r:id="rId20"/>
    <p:sldId id="266" r:id="rId21"/>
    <p:sldId id="267" r:id="rId22"/>
    <p:sldId id="268" r:id="rId23"/>
    <p:sldId id="279" r:id="rId24"/>
    <p:sldId id="280" r:id="rId25"/>
    <p:sldId id="281"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FD1"/>
    <a:srgbClr val="FFFFCC"/>
    <a:srgbClr val="CCFFFF"/>
    <a:srgbClr val="B7DEE8"/>
    <a:srgbClr val="C5FFC5"/>
    <a:srgbClr val="CCFFCC"/>
    <a:srgbClr val="600012"/>
    <a:srgbClr val="FFFF99"/>
    <a:srgbClr val="A3FFA3"/>
    <a:srgbClr val="69F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66" d="100"/>
          <a:sy n="66" d="100"/>
        </p:scale>
        <p:origin x="-2058" y="-108"/>
      </p:cViewPr>
      <p:guideLst>
        <p:guide orient="horz" pos="2160"/>
        <p:guide pos="2880"/>
      </p:guideLst>
    </p:cSldViewPr>
  </p:slideViewPr>
  <p:notesTextViewPr>
    <p:cViewPr>
      <p:scale>
        <a:sx n="1" d="1"/>
        <a:sy n="1" d="1"/>
      </p:scale>
      <p:origin x="0" y="0"/>
    </p:cViewPr>
  </p:notesTextViewPr>
  <p:sorterViewPr>
    <p:cViewPr>
      <p:scale>
        <a:sx n="100" d="100"/>
        <a:sy n="100" d="100"/>
      </p:scale>
      <p:origin x="0" y="45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95A4F00-0301-487F-A56D-2185A1F3C2B6}" type="datetimeFigureOut">
              <a:rPr lang="es-ES" smtClean="0"/>
              <a:t>18/06/2012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9CEFBBD-5FF7-460E-8594-0327C7E1BBA4}" type="slidenum">
              <a:rPr lang="es-ES" smtClean="0"/>
              <a:t>‹Nº›</a:t>
            </a:fld>
            <a:endParaRPr lang="es-ES"/>
          </a:p>
        </p:txBody>
      </p:sp>
    </p:spTree>
    <p:extLst>
      <p:ext uri="{BB962C8B-B14F-4D97-AF65-F5344CB8AC3E}">
        <p14:creationId xmlns:p14="http://schemas.microsoft.com/office/powerpoint/2010/main" val="43751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95A4F00-0301-487F-A56D-2185A1F3C2B6}" type="datetimeFigureOut">
              <a:rPr lang="es-ES" smtClean="0"/>
              <a:t>18/06/2012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9CEFBBD-5FF7-460E-8594-0327C7E1BBA4}" type="slidenum">
              <a:rPr lang="es-ES" smtClean="0"/>
              <a:t>‹Nº›</a:t>
            </a:fld>
            <a:endParaRPr lang="es-ES"/>
          </a:p>
        </p:txBody>
      </p:sp>
    </p:spTree>
    <p:extLst>
      <p:ext uri="{BB962C8B-B14F-4D97-AF65-F5344CB8AC3E}">
        <p14:creationId xmlns:p14="http://schemas.microsoft.com/office/powerpoint/2010/main" val="427827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95A4F00-0301-487F-A56D-2185A1F3C2B6}" type="datetimeFigureOut">
              <a:rPr lang="es-ES" smtClean="0"/>
              <a:t>18/06/2012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9CEFBBD-5FF7-460E-8594-0327C7E1BBA4}" type="slidenum">
              <a:rPr lang="es-ES" smtClean="0"/>
              <a:t>‹Nº›</a:t>
            </a:fld>
            <a:endParaRPr lang="es-ES"/>
          </a:p>
        </p:txBody>
      </p:sp>
    </p:spTree>
    <p:extLst>
      <p:ext uri="{BB962C8B-B14F-4D97-AF65-F5344CB8AC3E}">
        <p14:creationId xmlns:p14="http://schemas.microsoft.com/office/powerpoint/2010/main" val="263858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95A4F00-0301-487F-A56D-2185A1F3C2B6}" type="datetimeFigureOut">
              <a:rPr lang="es-ES" smtClean="0"/>
              <a:t>18/06/2012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9CEFBBD-5FF7-460E-8594-0327C7E1BBA4}" type="slidenum">
              <a:rPr lang="es-ES" smtClean="0"/>
              <a:t>‹Nº›</a:t>
            </a:fld>
            <a:endParaRPr lang="es-ES"/>
          </a:p>
        </p:txBody>
      </p:sp>
    </p:spTree>
    <p:extLst>
      <p:ext uri="{BB962C8B-B14F-4D97-AF65-F5344CB8AC3E}">
        <p14:creationId xmlns:p14="http://schemas.microsoft.com/office/powerpoint/2010/main" val="384976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95A4F00-0301-487F-A56D-2185A1F3C2B6}" type="datetimeFigureOut">
              <a:rPr lang="es-ES" smtClean="0"/>
              <a:t>18/06/2012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9CEFBBD-5FF7-460E-8594-0327C7E1BBA4}" type="slidenum">
              <a:rPr lang="es-ES" smtClean="0"/>
              <a:t>‹Nº›</a:t>
            </a:fld>
            <a:endParaRPr lang="es-ES"/>
          </a:p>
        </p:txBody>
      </p:sp>
    </p:spTree>
    <p:extLst>
      <p:ext uri="{BB962C8B-B14F-4D97-AF65-F5344CB8AC3E}">
        <p14:creationId xmlns:p14="http://schemas.microsoft.com/office/powerpoint/2010/main" val="125387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95A4F00-0301-487F-A56D-2185A1F3C2B6}" type="datetimeFigureOut">
              <a:rPr lang="es-ES" smtClean="0"/>
              <a:t>18/06/2012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9CEFBBD-5FF7-460E-8594-0327C7E1BBA4}" type="slidenum">
              <a:rPr lang="es-ES" smtClean="0"/>
              <a:t>‹Nº›</a:t>
            </a:fld>
            <a:endParaRPr lang="es-ES"/>
          </a:p>
        </p:txBody>
      </p:sp>
    </p:spTree>
    <p:extLst>
      <p:ext uri="{BB962C8B-B14F-4D97-AF65-F5344CB8AC3E}">
        <p14:creationId xmlns:p14="http://schemas.microsoft.com/office/powerpoint/2010/main" val="146515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95A4F00-0301-487F-A56D-2185A1F3C2B6}" type="datetimeFigureOut">
              <a:rPr lang="es-ES" smtClean="0"/>
              <a:t>18/06/2012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9CEFBBD-5FF7-460E-8594-0327C7E1BBA4}" type="slidenum">
              <a:rPr lang="es-ES" smtClean="0"/>
              <a:t>‹Nº›</a:t>
            </a:fld>
            <a:endParaRPr lang="es-ES"/>
          </a:p>
        </p:txBody>
      </p:sp>
    </p:spTree>
    <p:extLst>
      <p:ext uri="{BB962C8B-B14F-4D97-AF65-F5344CB8AC3E}">
        <p14:creationId xmlns:p14="http://schemas.microsoft.com/office/powerpoint/2010/main" val="199044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95A4F00-0301-487F-A56D-2185A1F3C2B6}" type="datetimeFigureOut">
              <a:rPr lang="es-ES" smtClean="0"/>
              <a:t>18/06/2012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9CEFBBD-5FF7-460E-8594-0327C7E1BBA4}" type="slidenum">
              <a:rPr lang="es-ES" smtClean="0"/>
              <a:t>‹Nº›</a:t>
            </a:fld>
            <a:endParaRPr lang="es-ES"/>
          </a:p>
        </p:txBody>
      </p:sp>
    </p:spTree>
    <p:extLst>
      <p:ext uri="{BB962C8B-B14F-4D97-AF65-F5344CB8AC3E}">
        <p14:creationId xmlns:p14="http://schemas.microsoft.com/office/powerpoint/2010/main" val="103872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95A4F00-0301-487F-A56D-2185A1F3C2B6}" type="datetimeFigureOut">
              <a:rPr lang="es-ES" smtClean="0"/>
              <a:t>18/06/2012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9CEFBBD-5FF7-460E-8594-0327C7E1BBA4}" type="slidenum">
              <a:rPr lang="es-ES" smtClean="0"/>
              <a:t>‹Nº›</a:t>
            </a:fld>
            <a:endParaRPr lang="es-ES"/>
          </a:p>
        </p:txBody>
      </p:sp>
    </p:spTree>
    <p:extLst>
      <p:ext uri="{BB962C8B-B14F-4D97-AF65-F5344CB8AC3E}">
        <p14:creationId xmlns:p14="http://schemas.microsoft.com/office/powerpoint/2010/main" val="267819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95A4F00-0301-487F-A56D-2185A1F3C2B6}" type="datetimeFigureOut">
              <a:rPr lang="es-ES" smtClean="0"/>
              <a:t>18/06/2012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9CEFBBD-5FF7-460E-8594-0327C7E1BBA4}" type="slidenum">
              <a:rPr lang="es-ES" smtClean="0"/>
              <a:t>‹Nº›</a:t>
            </a:fld>
            <a:endParaRPr lang="es-ES"/>
          </a:p>
        </p:txBody>
      </p:sp>
    </p:spTree>
    <p:extLst>
      <p:ext uri="{BB962C8B-B14F-4D97-AF65-F5344CB8AC3E}">
        <p14:creationId xmlns:p14="http://schemas.microsoft.com/office/powerpoint/2010/main" val="360402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95A4F00-0301-487F-A56D-2185A1F3C2B6}" type="datetimeFigureOut">
              <a:rPr lang="es-ES" smtClean="0"/>
              <a:t>18/06/2012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9CEFBBD-5FF7-460E-8594-0327C7E1BBA4}" type="slidenum">
              <a:rPr lang="es-ES" smtClean="0"/>
              <a:t>‹Nº›</a:t>
            </a:fld>
            <a:endParaRPr lang="es-ES"/>
          </a:p>
        </p:txBody>
      </p:sp>
    </p:spTree>
    <p:extLst>
      <p:ext uri="{BB962C8B-B14F-4D97-AF65-F5344CB8AC3E}">
        <p14:creationId xmlns:p14="http://schemas.microsoft.com/office/powerpoint/2010/main" val="196477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A4F00-0301-487F-A56D-2185A1F3C2B6}" type="datetimeFigureOut">
              <a:rPr lang="es-ES" smtClean="0"/>
              <a:t>18/06/2012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EFBBD-5FF7-460E-8594-0327C7E1BBA4}" type="slidenum">
              <a:rPr lang="es-ES" smtClean="0"/>
              <a:t>‹Nº›</a:t>
            </a:fld>
            <a:endParaRPr lang="es-ES"/>
          </a:p>
        </p:txBody>
      </p:sp>
    </p:spTree>
    <p:extLst>
      <p:ext uri="{BB962C8B-B14F-4D97-AF65-F5344CB8AC3E}">
        <p14:creationId xmlns:p14="http://schemas.microsoft.com/office/powerpoint/2010/main" val="171350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20000"/>
                <a:lumOff val="80000"/>
              </a:schemeClr>
            </a:gs>
            <a:gs pos="0">
              <a:srgbClr val="FFEFD1"/>
            </a:gs>
            <a:gs pos="64999">
              <a:srgbClr val="CCFFFF"/>
            </a:gs>
            <a:gs pos="74000">
              <a:srgbClr val="D1FFD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Rectángulo"/>
          <p:cNvSpPr/>
          <p:nvPr/>
        </p:nvSpPr>
        <p:spPr>
          <a:xfrm>
            <a:off x="827712" y="112623"/>
            <a:ext cx="7483588"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rgbClr val="600012"/>
                </a:solidFill>
                <a:effectLst>
                  <a:outerShdw blurRad="50800" dist="39000" dir="5460000" algn="tl">
                    <a:srgbClr val="000000">
                      <a:alpha val="38000"/>
                    </a:srgbClr>
                  </a:outerShdw>
                </a:effectLst>
                <a:latin typeface="Broadband" pitchFamily="2" charset="0"/>
              </a:rPr>
              <a:t>S</a:t>
            </a:r>
            <a:r>
              <a:rPr lang="es-ES" sz="4400" b="1" cap="none" spc="0" dirty="0" smtClean="0">
                <a:ln w="11430"/>
                <a:solidFill>
                  <a:srgbClr val="600012"/>
                </a:solidFill>
                <a:effectLst>
                  <a:outerShdw blurRad="50800" dist="39000" dir="5460000" algn="tl">
                    <a:srgbClr val="000000">
                      <a:alpha val="38000"/>
                    </a:srgbClr>
                  </a:outerShdw>
                </a:effectLst>
                <a:latin typeface="Broadband" pitchFamily="2" charset="0"/>
              </a:rPr>
              <a:t>or</a:t>
            </a:r>
            <a:r>
              <a:rPr lang="es-ES" sz="5400" b="1" cap="none" spc="0" dirty="0" smtClean="0">
                <a:ln w="11430"/>
                <a:solidFill>
                  <a:srgbClr val="600012"/>
                </a:solidFill>
                <a:effectLst>
                  <a:outerShdw blurRad="50800" dist="39000" dir="5460000" algn="tl">
                    <a:srgbClr val="000000">
                      <a:alpha val="38000"/>
                    </a:srgbClr>
                  </a:outerShdw>
                </a:effectLst>
                <a:latin typeface="Broadband" pitchFamily="2" charset="0"/>
              </a:rPr>
              <a:t> </a:t>
            </a:r>
            <a:r>
              <a:rPr lang="es-ES" sz="6600" b="1" cap="none" spc="0" dirty="0" smtClean="0">
                <a:ln w="11430"/>
                <a:solidFill>
                  <a:srgbClr val="600012"/>
                </a:solidFill>
                <a:effectLst>
                  <a:outerShdw blurRad="50800" dist="39000" dir="5460000" algn="tl">
                    <a:srgbClr val="000000">
                      <a:alpha val="38000"/>
                    </a:srgbClr>
                  </a:outerShdw>
                </a:effectLst>
                <a:latin typeface="Broadband" pitchFamily="2" charset="0"/>
              </a:rPr>
              <a:t>P</a:t>
            </a:r>
            <a:r>
              <a:rPr lang="es-ES" sz="4400" b="1" cap="none" spc="0" dirty="0" smtClean="0">
                <a:ln w="11430"/>
                <a:solidFill>
                  <a:srgbClr val="600012"/>
                </a:solidFill>
                <a:effectLst>
                  <a:outerShdw blurRad="50800" dist="39000" dir="5460000" algn="tl">
                    <a:srgbClr val="000000">
                      <a:alpha val="38000"/>
                    </a:srgbClr>
                  </a:outerShdw>
                </a:effectLst>
                <a:latin typeface="Broadband" pitchFamily="2" charset="0"/>
              </a:rPr>
              <a:t>etronila</a:t>
            </a:r>
            <a:r>
              <a:rPr lang="es-ES" sz="5400" b="1" cap="none" spc="0" dirty="0" smtClean="0">
                <a:ln w="11430"/>
                <a:solidFill>
                  <a:srgbClr val="600012"/>
                </a:solidFill>
                <a:effectLst>
                  <a:outerShdw blurRad="50800" dist="39000" dir="5460000" algn="tl">
                    <a:srgbClr val="000000">
                      <a:alpha val="38000"/>
                    </a:srgbClr>
                  </a:outerShdw>
                </a:effectLst>
                <a:latin typeface="Broadband" pitchFamily="2" charset="0"/>
              </a:rPr>
              <a:t> </a:t>
            </a:r>
            <a:r>
              <a:rPr lang="es-ES" sz="6600" b="1" cap="none" spc="0" dirty="0" smtClean="0">
                <a:ln w="11430"/>
                <a:solidFill>
                  <a:srgbClr val="600012"/>
                </a:solidFill>
                <a:effectLst>
                  <a:outerShdw blurRad="50800" dist="39000" dir="5460000" algn="tl">
                    <a:srgbClr val="000000">
                      <a:alpha val="38000"/>
                    </a:srgbClr>
                  </a:outerShdw>
                </a:effectLst>
                <a:latin typeface="Broadband" pitchFamily="2" charset="0"/>
              </a:rPr>
              <a:t>M</a:t>
            </a:r>
            <a:r>
              <a:rPr lang="es-ES" sz="4400" b="1" cap="none" spc="0" dirty="0" smtClean="0">
                <a:ln w="11430"/>
                <a:solidFill>
                  <a:srgbClr val="600012"/>
                </a:solidFill>
                <a:effectLst>
                  <a:outerShdw blurRad="50800" dist="39000" dir="5460000" algn="tl">
                    <a:srgbClr val="000000">
                      <a:alpha val="38000"/>
                    </a:srgbClr>
                  </a:outerShdw>
                </a:effectLst>
                <a:latin typeface="Broadband" pitchFamily="2" charset="0"/>
              </a:rPr>
              <a:t>azzarello</a:t>
            </a:r>
            <a:endParaRPr lang="es-ES" sz="4400" b="1" cap="none" spc="0" dirty="0">
              <a:ln w="11430"/>
              <a:solidFill>
                <a:srgbClr val="600012"/>
              </a:solidFill>
              <a:effectLst>
                <a:outerShdw blurRad="50800" dist="39000" dir="5460000" algn="tl">
                  <a:srgbClr val="000000">
                    <a:alpha val="38000"/>
                  </a:srgbClr>
                </a:outerShdw>
              </a:effectLst>
              <a:latin typeface="Broadband" pitchFamily="2" charset="0"/>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7542" y="1412776"/>
            <a:ext cx="3923928" cy="2942946"/>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sp>
        <p:nvSpPr>
          <p:cNvPr id="4" name="3 Rectángulo"/>
          <p:cNvSpPr/>
          <p:nvPr/>
        </p:nvSpPr>
        <p:spPr>
          <a:xfrm>
            <a:off x="323528" y="4869160"/>
            <a:ext cx="8568952"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 si quieres llevar la cruz solamente cuando está apoyada en la razón, la perfección no es para ti»</a:t>
            </a:r>
            <a:endParaRPr lang="es-ES" sz="40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696810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40000"/>
                <a:lumOff val="60000"/>
              </a:schemeClr>
            </a:gs>
            <a:gs pos="0">
              <a:schemeClr val="accent6">
                <a:lumMod val="20000"/>
                <a:lumOff val="80000"/>
              </a:schemeClr>
            </a:gs>
            <a:gs pos="64999">
              <a:srgbClr val="CCFFFF"/>
            </a:gs>
            <a:gs pos="74000">
              <a:srgbClr val="CCFFFF"/>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3" name="2 Imagen"/>
          <p:cNvPicPr>
            <a:picLocks noChangeAspect="1"/>
          </p:cNvPicPr>
          <p:nvPr/>
        </p:nvPicPr>
        <p:blipFill rotWithShape="1">
          <a:blip r:embed="rId2">
            <a:extLst>
              <a:ext uri="{28A0092B-C50C-407E-A947-70E740481C1C}">
                <a14:useLocalDpi xmlns:a14="http://schemas.microsoft.com/office/drawing/2010/main" val="0"/>
              </a:ext>
            </a:extLst>
          </a:blip>
          <a:srcRect r="63646"/>
          <a:stretch/>
        </p:blipFill>
        <p:spPr>
          <a:xfrm>
            <a:off x="6298" y="-74430"/>
            <a:ext cx="3805017" cy="6932430"/>
          </a:xfrm>
          <a:prstGeom prst="rect">
            <a:avLst/>
          </a:prstGeom>
        </p:spPr>
      </p:pic>
      <p:sp>
        <p:nvSpPr>
          <p:cNvPr id="4" name="3 Rectángulo"/>
          <p:cNvSpPr/>
          <p:nvPr/>
        </p:nvSpPr>
        <p:spPr>
          <a:xfrm>
            <a:off x="4067944" y="1340768"/>
            <a:ext cx="4896544" cy="50167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A una de las Hermanas que va para Turín Sor Petronila le dice: </a:t>
            </a:r>
          </a:p>
          <a:p>
            <a:pPr algn="ctr"/>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 … Estudia y haz todo por agradar al Señor; cuando te hagan una corrección, no te excuses nunca».</a:t>
            </a:r>
            <a:endParaRPr lang="es-ES" sz="40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4142936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40000"/>
                <a:lumOff val="60000"/>
              </a:schemeClr>
            </a:gs>
            <a:gs pos="0">
              <a:schemeClr val="accent6">
                <a:lumMod val="20000"/>
                <a:lumOff val="80000"/>
              </a:schemeClr>
            </a:gs>
            <a:gs pos="64999">
              <a:srgbClr val="CCFFFF"/>
            </a:gs>
            <a:gs pos="74000">
              <a:srgbClr val="D1FFD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Rectángulo"/>
          <p:cNvSpPr/>
          <p:nvPr/>
        </p:nvSpPr>
        <p:spPr>
          <a:xfrm>
            <a:off x="179512" y="0"/>
            <a:ext cx="8784976" cy="1785104"/>
          </a:xfrm>
          <a:prstGeom prst="rect">
            <a:avLst/>
          </a:prstGeom>
        </p:spPr>
        <p:txBody>
          <a:bodyPr wrap="square">
            <a:spAutoFit/>
          </a:bodyPr>
          <a:lstStyle/>
          <a:p>
            <a:pPr lvl="0" algn="ctr"/>
            <a:r>
              <a:rPr lang="es-ES" sz="6600" b="1" dirty="0">
                <a:ln w="11430"/>
                <a:solidFill>
                  <a:srgbClr val="600012"/>
                </a:solidFill>
                <a:effectLst>
                  <a:outerShdw blurRad="50800" dist="39000" dir="5460000" algn="tl">
                    <a:srgbClr val="000000">
                      <a:alpha val="38000"/>
                    </a:srgbClr>
                  </a:outerShdw>
                </a:effectLst>
                <a:latin typeface="Broadband" pitchFamily="2" charset="0"/>
              </a:rPr>
              <a:t>E</a:t>
            </a:r>
            <a:r>
              <a:rPr lang="es-ES" sz="4400" b="1" dirty="0">
                <a:ln w="11430"/>
                <a:solidFill>
                  <a:srgbClr val="600012"/>
                </a:solidFill>
                <a:effectLst>
                  <a:outerShdw blurRad="50800" dist="39000" dir="5460000" algn="tl">
                    <a:srgbClr val="000000">
                      <a:alpha val="38000"/>
                    </a:srgbClr>
                  </a:outerShdw>
                </a:effectLst>
                <a:latin typeface="Broadband" pitchFamily="2" charset="0"/>
              </a:rPr>
              <a:t>n</a:t>
            </a:r>
            <a:r>
              <a:rPr lang="es-ES" sz="5400" b="1" dirty="0">
                <a:ln w="11430"/>
                <a:solidFill>
                  <a:srgbClr val="600012"/>
                </a:solidFill>
                <a:effectLst>
                  <a:outerShdw blurRad="50800" dist="39000" dir="5460000" algn="tl">
                    <a:srgbClr val="000000">
                      <a:alpha val="38000"/>
                    </a:srgbClr>
                  </a:outerShdw>
                </a:effectLst>
                <a:latin typeface="Broadband" pitchFamily="2" charset="0"/>
              </a:rPr>
              <a:t> </a:t>
            </a:r>
            <a:r>
              <a:rPr lang="es-ES" sz="4400" b="1" dirty="0">
                <a:ln w="11430"/>
                <a:solidFill>
                  <a:srgbClr val="600012"/>
                </a:solidFill>
                <a:effectLst>
                  <a:outerShdw blurRad="50800" dist="39000" dir="5460000" algn="tl">
                    <a:srgbClr val="000000">
                      <a:alpha val="38000"/>
                    </a:srgbClr>
                  </a:outerShdw>
                </a:effectLst>
                <a:latin typeface="Broadband" pitchFamily="2" charset="0"/>
              </a:rPr>
              <a:t>la</a:t>
            </a:r>
            <a:r>
              <a:rPr lang="es-ES" sz="5400" b="1" dirty="0">
                <a:ln w="11430"/>
                <a:solidFill>
                  <a:srgbClr val="600012"/>
                </a:solidFill>
                <a:effectLst>
                  <a:outerShdw blurRad="50800" dist="39000" dir="5460000" algn="tl">
                    <a:srgbClr val="000000">
                      <a:alpha val="38000"/>
                    </a:srgbClr>
                  </a:outerShdw>
                </a:effectLst>
                <a:latin typeface="Broadband" pitchFamily="2" charset="0"/>
              </a:rPr>
              <a:t> </a:t>
            </a:r>
            <a:r>
              <a:rPr lang="es-ES" sz="5400" b="1" dirty="0" smtClean="0">
                <a:ln w="11430"/>
                <a:solidFill>
                  <a:srgbClr val="600012"/>
                </a:solidFill>
                <a:effectLst>
                  <a:outerShdw blurRad="50800" dist="39000" dir="5460000" algn="tl">
                    <a:srgbClr val="000000">
                      <a:alpha val="38000"/>
                    </a:srgbClr>
                  </a:outerShdw>
                </a:effectLst>
                <a:latin typeface="Broadband" pitchFamily="2" charset="0"/>
              </a:rPr>
              <a:t>c</a:t>
            </a:r>
            <a:r>
              <a:rPr lang="es-ES" sz="4400" b="1" dirty="0" smtClean="0">
                <a:ln w="11430"/>
                <a:solidFill>
                  <a:srgbClr val="600012"/>
                </a:solidFill>
                <a:effectLst>
                  <a:outerShdw blurRad="50800" dist="39000" dir="5460000" algn="tl">
                    <a:srgbClr val="000000">
                      <a:alpha val="38000"/>
                    </a:srgbClr>
                  </a:outerShdw>
                </a:effectLst>
                <a:latin typeface="Broadband" pitchFamily="2" charset="0"/>
              </a:rPr>
              <a:t>elda del </a:t>
            </a:r>
            <a:r>
              <a:rPr lang="es-ES" sz="6600" b="1" dirty="0" smtClean="0">
                <a:ln w="11430"/>
                <a:solidFill>
                  <a:srgbClr val="600012"/>
                </a:solidFill>
                <a:effectLst>
                  <a:outerShdw blurRad="50800" dist="39000" dir="5460000" algn="tl">
                    <a:srgbClr val="000000">
                      <a:alpha val="38000"/>
                    </a:srgbClr>
                  </a:outerShdw>
                </a:effectLst>
                <a:latin typeface="Broadband" pitchFamily="2" charset="0"/>
              </a:rPr>
              <a:t>C</a:t>
            </a:r>
            <a:r>
              <a:rPr lang="es-ES" sz="4400" b="1" dirty="0" smtClean="0">
                <a:ln w="11430"/>
                <a:solidFill>
                  <a:srgbClr val="600012"/>
                </a:solidFill>
                <a:effectLst>
                  <a:outerShdw blurRad="50800" dist="39000" dir="5460000" algn="tl">
                    <a:srgbClr val="000000">
                      <a:alpha val="38000"/>
                    </a:srgbClr>
                  </a:outerShdw>
                </a:effectLst>
                <a:latin typeface="Broadband" pitchFamily="2" charset="0"/>
              </a:rPr>
              <a:t>orazón</a:t>
            </a:r>
          </a:p>
          <a:p>
            <a:pPr lvl="0" algn="ctr"/>
            <a:endParaRPr lang="es-ES" sz="4400" dirty="0">
              <a:ln w="11430"/>
              <a:solidFill>
                <a:srgbClr val="600012"/>
              </a:solidFill>
              <a:effectLst>
                <a:outerShdw blurRad="50800" dist="39000" dir="5460000" algn="tl">
                  <a:srgbClr val="000000">
                    <a:alpha val="38000"/>
                  </a:srgbClr>
                </a:outerShdw>
              </a:effectLst>
              <a:latin typeface="Broadband" pitchFamily="2" charset="0"/>
            </a:endParaRPr>
          </a:p>
        </p:txBody>
      </p:sp>
      <p:sp>
        <p:nvSpPr>
          <p:cNvPr id="3" name="2 Rectángulo"/>
          <p:cNvSpPr/>
          <p:nvPr/>
        </p:nvSpPr>
        <p:spPr>
          <a:xfrm>
            <a:off x="232210" y="4303455"/>
            <a:ext cx="8749974"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Sor Petronila no hablaba de sí, y cuando era interrogada sobre su persona, prefería hablar de M. Mazzarello lo que nos permite entrever su camino interior.</a:t>
            </a:r>
            <a:endParaRPr lang="es-ES" sz="40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676" y="1149591"/>
            <a:ext cx="5832647" cy="3043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34940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40000"/>
                <a:lumOff val="60000"/>
              </a:schemeClr>
            </a:gs>
            <a:gs pos="0">
              <a:schemeClr val="accent6">
                <a:lumMod val="20000"/>
                <a:lumOff val="80000"/>
              </a:schemeClr>
            </a:gs>
            <a:gs pos="64999">
              <a:srgbClr val="CCFFFF"/>
            </a:gs>
            <a:gs pos="74000">
              <a:srgbClr val="D1FFD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2 Rectángulo"/>
          <p:cNvSpPr/>
          <p:nvPr/>
        </p:nvSpPr>
        <p:spPr>
          <a:xfrm>
            <a:off x="0" y="0"/>
            <a:ext cx="9144000" cy="1785104"/>
          </a:xfrm>
          <a:prstGeom prst="rect">
            <a:avLst/>
          </a:prstGeom>
        </p:spPr>
        <p:txBody>
          <a:bodyPr wrap="square">
            <a:spAutoFit/>
          </a:bodyPr>
          <a:lstStyle/>
          <a:p>
            <a:pPr lvl="0" algn="ctr"/>
            <a:r>
              <a:rPr lang="es-ES" sz="6600" b="1" dirty="0">
                <a:ln w="11430"/>
                <a:solidFill>
                  <a:srgbClr val="600012"/>
                </a:solidFill>
                <a:effectLst>
                  <a:outerShdw blurRad="50800" dist="39000" dir="5460000" algn="tl">
                    <a:srgbClr val="000000">
                      <a:alpha val="38000"/>
                    </a:srgbClr>
                  </a:outerShdw>
                </a:effectLst>
                <a:latin typeface="Broadband" pitchFamily="2" charset="0"/>
              </a:rPr>
              <a:t>E</a:t>
            </a:r>
            <a:r>
              <a:rPr lang="es-ES" sz="4400" b="1" dirty="0">
                <a:ln w="11430"/>
                <a:solidFill>
                  <a:srgbClr val="600012"/>
                </a:solidFill>
                <a:effectLst>
                  <a:outerShdw blurRad="50800" dist="39000" dir="5460000" algn="tl">
                    <a:srgbClr val="000000">
                      <a:alpha val="38000"/>
                    </a:srgbClr>
                  </a:outerShdw>
                </a:effectLst>
                <a:latin typeface="Broadband" pitchFamily="2" charset="0"/>
              </a:rPr>
              <a:t>n</a:t>
            </a:r>
            <a:r>
              <a:rPr lang="es-ES" sz="5400" b="1" dirty="0">
                <a:ln w="11430"/>
                <a:solidFill>
                  <a:srgbClr val="600012"/>
                </a:solidFill>
                <a:effectLst>
                  <a:outerShdw blurRad="50800" dist="39000" dir="5460000" algn="tl">
                    <a:srgbClr val="000000">
                      <a:alpha val="38000"/>
                    </a:srgbClr>
                  </a:outerShdw>
                </a:effectLst>
                <a:latin typeface="Broadband" pitchFamily="2" charset="0"/>
              </a:rPr>
              <a:t> </a:t>
            </a:r>
            <a:r>
              <a:rPr lang="es-ES" sz="4400" b="1" dirty="0">
                <a:ln w="11430"/>
                <a:solidFill>
                  <a:srgbClr val="600012"/>
                </a:solidFill>
                <a:effectLst>
                  <a:outerShdw blurRad="50800" dist="39000" dir="5460000" algn="tl">
                    <a:srgbClr val="000000">
                      <a:alpha val="38000"/>
                    </a:srgbClr>
                  </a:outerShdw>
                </a:effectLst>
                <a:latin typeface="Broadband" pitchFamily="2" charset="0"/>
              </a:rPr>
              <a:t>la</a:t>
            </a:r>
            <a:r>
              <a:rPr lang="es-ES" sz="5400" b="1" dirty="0">
                <a:ln w="11430"/>
                <a:solidFill>
                  <a:srgbClr val="600012"/>
                </a:solidFill>
                <a:effectLst>
                  <a:outerShdw blurRad="50800" dist="39000" dir="5460000" algn="tl">
                    <a:srgbClr val="000000">
                      <a:alpha val="38000"/>
                    </a:srgbClr>
                  </a:outerShdw>
                </a:effectLst>
                <a:latin typeface="Broadband" pitchFamily="2" charset="0"/>
              </a:rPr>
              <a:t> c</a:t>
            </a:r>
            <a:r>
              <a:rPr lang="es-ES" sz="4400" b="1" dirty="0">
                <a:ln w="11430"/>
                <a:solidFill>
                  <a:srgbClr val="600012"/>
                </a:solidFill>
                <a:effectLst>
                  <a:outerShdw blurRad="50800" dist="39000" dir="5460000" algn="tl">
                    <a:srgbClr val="000000">
                      <a:alpha val="38000"/>
                    </a:srgbClr>
                  </a:outerShdw>
                </a:effectLst>
                <a:latin typeface="Broadband" pitchFamily="2" charset="0"/>
              </a:rPr>
              <a:t>elda del </a:t>
            </a:r>
            <a:r>
              <a:rPr lang="es-ES" sz="6600" b="1" dirty="0">
                <a:ln w="11430"/>
                <a:solidFill>
                  <a:srgbClr val="600012"/>
                </a:solidFill>
                <a:effectLst>
                  <a:outerShdw blurRad="50800" dist="39000" dir="5460000" algn="tl">
                    <a:srgbClr val="000000">
                      <a:alpha val="38000"/>
                    </a:srgbClr>
                  </a:outerShdw>
                </a:effectLst>
                <a:latin typeface="Broadband" pitchFamily="2" charset="0"/>
              </a:rPr>
              <a:t>C</a:t>
            </a:r>
            <a:r>
              <a:rPr lang="es-ES" sz="4400" b="1" dirty="0">
                <a:ln w="11430"/>
                <a:solidFill>
                  <a:srgbClr val="600012"/>
                </a:solidFill>
                <a:effectLst>
                  <a:outerShdw blurRad="50800" dist="39000" dir="5460000" algn="tl">
                    <a:srgbClr val="000000">
                      <a:alpha val="38000"/>
                    </a:srgbClr>
                  </a:outerShdw>
                </a:effectLst>
                <a:latin typeface="Broadband" pitchFamily="2" charset="0"/>
              </a:rPr>
              <a:t>orazón</a:t>
            </a:r>
          </a:p>
          <a:p>
            <a:pPr lvl="0" algn="ctr"/>
            <a:endParaRPr lang="es-ES" sz="4400" dirty="0">
              <a:ln w="11430"/>
              <a:solidFill>
                <a:srgbClr val="600012"/>
              </a:solidFill>
              <a:effectLst>
                <a:outerShdw blurRad="50800" dist="39000" dir="5460000" algn="tl">
                  <a:srgbClr val="000000">
                    <a:alpha val="38000"/>
                  </a:srgbClr>
                </a:outerShdw>
              </a:effectLst>
              <a:latin typeface="Broadband" pitchFamily="2" charset="0"/>
            </a:endParaRPr>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122" y="892552"/>
            <a:ext cx="4299687" cy="3429000"/>
          </a:xfrm>
          <a:prstGeom prst="rect">
            <a:avLst/>
          </a:prstGeom>
        </p:spPr>
      </p:pic>
      <p:sp>
        <p:nvSpPr>
          <p:cNvPr id="4" name="3 Rectángulo"/>
          <p:cNvSpPr/>
          <p:nvPr/>
        </p:nvSpPr>
        <p:spPr>
          <a:xfrm>
            <a:off x="323529" y="4096717"/>
            <a:ext cx="8352927"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Uno de los aspectos particulares de su espiritualidad fue la amistad con María Mazzarello. «Oremos juntas porque la oración hecha en común tiene más valor».</a:t>
            </a:r>
            <a:endParaRPr lang="es-ES" sz="40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1180556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40000"/>
                <a:lumOff val="60000"/>
              </a:schemeClr>
            </a:gs>
            <a:gs pos="0">
              <a:schemeClr val="accent6">
                <a:lumMod val="20000"/>
                <a:lumOff val="80000"/>
              </a:schemeClr>
            </a:gs>
            <a:gs pos="64999">
              <a:srgbClr val="CCFFFF"/>
            </a:gs>
            <a:gs pos="74000">
              <a:srgbClr val="D1FFD1"/>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620" y="1107996"/>
            <a:ext cx="6840760" cy="3851874"/>
          </a:xfrm>
          <a:prstGeom prst="rect">
            <a:avLst/>
          </a:prstGeom>
        </p:spPr>
      </p:pic>
      <p:sp>
        <p:nvSpPr>
          <p:cNvPr id="3" name="2 Rectángulo"/>
          <p:cNvSpPr/>
          <p:nvPr/>
        </p:nvSpPr>
        <p:spPr>
          <a:xfrm>
            <a:off x="0" y="0"/>
            <a:ext cx="9144000" cy="1107996"/>
          </a:xfrm>
          <a:prstGeom prst="rect">
            <a:avLst/>
          </a:prstGeom>
        </p:spPr>
        <p:txBody>
          <a:bodyPr wrap="square">
            <a:spAutoFit/>
          </a:bodyPr>
          <a:lstStyle/>
          <a:p>
            <a:pPr lvl="0" algn="ctr"/>
            <a:r>
              <a:rPr lang="es-ES" sz="6600" b="1" dirty="0">
                <a:ln w="11430"/>
                <a:solidFill>
                  <a:srgbClr val="600012"/>
                </a:solidFill>
                <a:effectLst>
                  <a:outerShdw blurRad="50800" dist="39000" dir="5460000" algn="tl">
                    <a:srgbClr val="000000">
                      <a:alpha val="38000"/>
                    </a:srgbClr>
                  </a:outerShdw>
                </a:effectLst>
                <a:latin typeface="Broadband" pitchFamily="2" charset="0"/>
              </a:rPr>
              <a:t>E</a:t>
            </a:r>
            <a:r>
              <a:rPr lang="es-ES" sz="4400" b="1" dirty="0">
                <a:ln w="11430"/>
                <a:solidFill>
                  <a:srgbClr val="600012"/>
                </a:solidFill>
                <a:effectLst>
                  <a:outerShdw blurRad="50800" dist="39000" dir="5460000" algn="tl">
                    <a:srgbClr val="000000">
                      <a:alpha val="38000"/>
                    </a:srgbClr>
                  </a:outerShdw>
                </a:effectLst>
                <a:latin typeface="Broadband" pitchFamily="2" charset="0"/>
              </a:rPr>
              <a:t>n</a:t>
            </a:r>
            <a:r>
              <a:rPr lang="es-ES" sz="5400" b="1" dirty="0">
                <a:ln w="11430"/>
                <a:solidFill>
                  <a:srgbClr val="600012"/>
                </a:solidFill>
                <a:effectLst>
                  <a:outerShdw blurRad="50800" dist="39000" dir="5460000" algn="tl">
                    <a:srgbClr val="000000">
                      <a:alpha val="38000"/>
                    </a:srgbClr>
                  </a:outerShdw>
                </a:effectLst>
                <a:latin typeface="Broadband" pitchFamily="2" charset="0"/>
              </a:rPr>
              <a:t> </a:t>
            </a:r>
            <a:r>
              <a:rPr lang="es-ES" sz="4400" b="1" dirty="0">
                <a:ln w="11430"/>
                <a:solidFill>
                  <a:srgbClr val="600012"/>
                </a:solidFill>
                <a:effectLst>
                  <a:outerShdw blurRad="50800" dist="39000" dir="5460000" algn="tl">
                    <a:srgbClr val="000000">
                      <a:alpha val="38000"/>
                    </a:srgbClr>
                  </a:outerShdw>
                </a:effectLst>
                <a:latin typeface="Broadband" pitchFamily="2" charset="0"/>
              </a:rPr>
              <a:t>la</a:t>
            </a:r>
            <a:r>
              <a:rPr lang="es-ES" sz="5400" b="1" dirty="0">
                <a:ln w="11430"/>
                <a:solidFill>
                  <a:srgbClr val="600012"/>
                </a:solidFill>
                <a:effectLst>
                  <a:outerShdw blurRad="50800" dist="39000" dir="5460000" algn="tl">
                    <a:srgbClr val="000000">
                      <a:alpha val="38000"/>
                    </a:srgbClr>
                  </a:outerShdw>
                </a:effectLst>
                <a:latin typeface="Broadband" pitchFamily="2" charset="0"/>
              </a:rPr>
              <a:t> c</a:t>
            </a:r>
            <a:r>
              <a:rPr lang="es-ES" sz="4400" b="1" dirty="0">
                <a:ln w="11430"/>
                <a:solidFill>
                  <a:srgbClr val="600012"/>
                </a:solidFill>
                <a:effectLst>
                  <a:outerShdw blurRad="50800" dist="39000" dir="5460000" algn="tl">
                    <a:srgbClr val="000000">
                      <a:alpha val="38000"/>
                    </a:srgbClr>
                  </a:outerShdw>
                </a:effectLst>
                <a:latin typeface="Broadband" pitchFamily="2" charset="0"/>
              </a:rPr>
              <a:t>elda del </a:t>
            </a:r>
            <a:r>
              <a:rPr lang="es-ES" sz="6600" b="1" dirty="0">
                <a:ln w="11430"/>
                <a:solidFill>
                  <a:srgbClr val="600012"/>
                </a:solidFill>
                <a:effectLst>
                  <a:outerShdw blurRad="50800" dist="39000" dir="5460000" algn="tl">
                    <a:srgbClr val="000000">
                      <a:alpha val="38000"/>
                    </a:srgbClr>
                  </a:outerShdw>
                </a:effectLst>
                <a:latin typeface="Broadband" pitchFamily="2" charset="0"/>
              </a:rPr>
              <a:t>C</a:t>
            </a:r>
            <a:r>
              <a:rPr lang="es-ES" sz="4400" b="1" dirty="0">
                <a:ln w="11430"/>
                <a:solidFill>
                  <a:srgbClr val="600012"/>
                </a:solidFill>
                <a:effectLst>
                  <a:outerShdw blurRad="50800" dist="39000" dir="5460000" algn="tl">
                    <a:srgbClr val="000000">
                      <a:alpha val="38000"/>
                    </a:srgbClr>
                  </a:outerShdw>
                </a:effectLst>
                <a:latin typeface="Broadband" pitchFamily="2" charset="0"/>
              </a:rPr>
              <a:t>orazón</a:t>
            </a:r>
          </a:p>
        </p:txBody>
      </p:sp>
      <p:sp>
        <p:nvSpPr>
          <p:cNvPr id="4" name="3 Rectángulo"/>
          <p:cNvSpPr/>
          <p:nvPr/>
        </p:nvSpPr>
        <p:spPr>
          <a:xfrm>
            <a:off x="179512" y="5157192"/>
            <a:ext cx="8784976"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Era una amistad de la que la gente decía: «Aquellas dos ciertamente se harán santas». </a:t>
            </a:r>
            <a:endParaRPr lang="es-ES" sz="40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1884446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7000">
              <a:srgbClr val="FFFFCC"/>
            </a:gs>
            <a:gs pos="3315">
              <a:schemeClr val="accent6">
                <a:lumMod val="20000"/>
                <a:lumOff val="80000"/>
              </a:schemeClr>
            </a:gs>
            <a:gs pos="0">
              <a:srgbClr val="FFEFD1"/>
            </a:gs>
            <a:gs pos="64999">
              <a:srgbClr val="CCFFFF"/>
            </a:gs>
            <a:gs pos="74000">
              <a:srgbClr val="D1FFD1"/>
            </a:gs>
          </a:gsLst>
          <a:lin ang="8100000" scaled="1"/>
          <a:tileRect/>
        </a:gradFill>
        <a:effectLst/>
      </p:bgPr>
    </p:bg>
    <p:spTree>
      <p:nvGrpSpPr>
        <p:cNvPr id="1" name=""/>
        <p:cNvGrpSpPr/>
        <p:nvPr/>
      </p:nvGrpSpPr>
      <p:grpSpPr>
        <a:xfrm>
          <a:off x="0" y="0"/>
          <a:ext cx="0" cy="0"/>
          <a:chOff x="0" y="0"/>
          <a:chExt cx="0" cy="0"/>
        </a:xfrm>
      </p:grpSpPr>
      <p:sp>
        <p:nvSpPr>
          <p:cNvPr id="2" name="1 Rectángulo"/>
          <p:cNvSpPr/>
          <p:nvPr/>
        </p:nvSpPr>
        <p:spPr>
          <a:xfrm>
            <a:off x="-25504" y="-19190"/>
            <a:ext cx="9169503" cy="1107996"/>
          </a:xfrm>
          <a:prstGeom prst="rect">
            <a:avLst/>
          </a:prstGeom>
        </p:spPr>
        <p:txBody>
          <a:bodyPr wrap="square">
            <a:spAutoFit/>
          </a:bodyPr>
          <a:lstStyle/>
          <a:p>
            <a:pPr lvl="0" algn="ctr"/>
            <a:r>
              <a:rPr lang="es-ES" sz="6600" b="1" dirty="0">
                <a:ln w="11430"/>
                <a:solidFill>
                  <a:srgbClr val="600012"/>
                </a:solidFill>
                <a:effectLst>
                  <a:outerShdw blurRad="50800" dist="39000" dir="5460000" algn="tl">
                    <a:srgbClr val="000000">
                      <a:alpha val="38000"/>
                    </a:srgbClr>
                  </a:outerShdw>
                </a:effectLst>
                <a:latin typeface="Broadband" pitchFamily="2" charset="0"/>
              </a:rPr>
              <a:t>E</a:t>
            </a:r>
            <a:r>
              <a:rPr lang="es-ES" sz="4400" b="1" dirty="0">
                <a:ln w="11430"/>
                <a:solidFill>
                  <a:srgbClr val="600012"/>
                </a:solidFill>
                <a:effectLst>
                  <a:outerShdw blurRad="50800" dist="39000" dir="5460000" algn="tl">
                    <a:srgbClr val="000000">
                      <a:alpha val="38000"/>
                    </a:srgbClr>
                  </a:outerShdw>
                </a:effectLst>
                <a:latin typeface="Broadband" pitchFamily="2" charset="0"/>
              </a:rPr>
              <a:t>n</a:t>
            </a:r>
            <a:r>
              <a:rPr lang="es-ES" sz="5400" b="1" dirty="0">
                <a:ln w="11430"/>
                <a:solidFill>
                  <a:srgbClr val="600012"/>
                </a:solidFill>
                <a:effectLst>
                  <a:outerShdw blurRad="50800" dist="39000" dir="5460000" algn="tl">
                    <a:srgbClr val="000000">
                      <a:alpha val="38000"/>
                    </a:srgbClr>
                  </a:outerShdw>
                </a:effectLst>
                <a:latin typeface="Broadband" pitchFamily="2" charset="0"/>
              </a:rPr>
              <a:t> </a:t>
            </a:r>
            <a:r>
              <a:rPr lang="es-ES" sz="4400" b="1" dirty="0">
                <a:ln w="11430"/>
                <a:solidFill>
                  <a:srgbClr val="600012"/>
                </a:solidFill>
                <a:effectLst>
                  <a:outerShdw blurRad="50800" dist="39000" dir="5460000" algn="tl">
                    <a:srgbClr val="000000">
                      <a:alpha val="38000"/>
                    </a:srgbClr>
                  </a:outerShdw>
                </a:effectLst>
                <a:latin typeface="Broadband" pitchFamily="2" charset="0"/>
              </a:rPr>
              <a:t>la</a:t>
            </a:r>
            <a:r>
              <a:rPr lang="es-ES" sz="5400" b="1" dirty="0">
                <a:ln w="11430"/>
                <a:solidFill>
                  <a:srgbClr val="600012"/>
                </a:solidFill>
                <a:effectLst>
                  <a:outerShdw blurRad="50800" dist="39000" dir="5460000" algn="tl">
                    <a:srgbClr val="000000">
                      <a:alpha val="38000"/>
                    </a:srgbClr>
                  </a:outerShdw>
                </a:effectLst>
                <a:latin typeface="Broadband" pitchFamily="2" charset="0"/>
              </a:rPr>
              <a:t> c</a:t>
            </a:r>
            <a:r>
              <a:rPr lang="es-ES" sz="4400" b="1" dirty="0">
                <a:ln w="11430"/>
                <a:solidFill>
                  <a:srgbClr val="600012"/>
                </a:solidFill>
                <a:effectLst>
                  <a:outerShdw blurRad="50800" dist="39000" dir="5460000" algn="tl">
                    <a:srgbClr val="000000">
                      <a:alpha val="38000"/>
                    </a:srgbClr>
                  </a:outerShdw>
                </a:effectLst>
                <a:latin typeface="Broadband" pitchFamily="2" charset="0"/>
              </a:rPr>
              <a:t>elda del </a:t>
            </a:r>
            <a:r>
              <a:rPr lang="es-ES" sz="6600" b="1" dirty="0">
                <a:ln w="11430"/>
                <a:solidFill>
                  <a:srgbClr val="600012"/>
                </a:solidFill>
                <a:effectLst>
                  <a:outerShdw blurRad="50800" dist="39000" dir="5460000" algn="tl">
                    <a:srgbClr val="000000">
                      <a:alpha val="38000"/>
                    </a:srgbClr>
                  </a:outerShdw>
                </a:effectLst>
                <a:latin typeface="Broadband" pitchFamily="2" charset="0"/>
              </a:rPr>
              <a:t>C</a:t>
            </a:r>
            <a:r>
              <a:rPr lang="es-ES" sz="4400" b="1" dirty="0">
                <a:ln w="11430"/>
                <a:solidFill>
                  <a:srgbClr val="600012"/>
                </a:solidFill>
                <a:effectLst>
                  <a:outerShdw blurRad="50800" dist="39000" dir="5460000" algn="tl">
                    <a:srgbClr val="000000">
                      <a:alpha val="38000"/>
                    </a:srgbClr>
                  </a:outerShdw>
                </a:effectLst>
                <a:latin typeface="Broadband" pitchFamily="2" charset="0"/>
              </a:rPr>
              <a:t>orazón</a:t>
            </a: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04" y="1152128"/>
            <a:ext cx="3782809" cy="2852936"/>
          </a:xfrm>
          <a:prstGeom prst="rect">
            <a:avLst/>
          </a:prstGeom>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10" y="4005064"/>
            <a:ext cx="3803915" cy="2852936"/>
          </a:xfrm>
          <a:prstGeom prst="rect">
            <a:avLst/>
          </a:prstGeom>
        </p:spPr>
      </p:pic>
      <p:sp>
        <p:nvSpPr>
          <p:cNvPr id="8" name="7 Rectángulo"/>
          <p:cNvSpPr/>
          <p:nvPr/>
        </p:nvSpPr>
        <p:spPr>
          <a:xfrm>
            <a:off x="4283969" y="1804461"/>
            <a:ext cx="4032448" cy="440120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Las niñas decían: «Nosotras las veíamos siempre unidas tanto en el trabajo como en la capilla, siempre felices de poderse entregar por Jesús».</a:t>
            </a:r>
            <a:endParaRPr lang="es-ES" sz="40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4187508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40000"/>
                <a:lumOff val="60000"/>
              </a:schemeClr>
            </a:gs>
            <a:gs pos="0">
              <a:schemeClr val="accent6">
                <a:lumMod val="20000"/>
                <a:lumOff val="80000"/>
              </a:schemeClr>
            </a:gs>
            <a:gs pos="64999">
              <a:srgbClr val="CCFFFF"/>
            </a:gs>
            <a:gs pos="74000">
              <a:srgbClr val="D1FFD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651" y="1247312"/>
            <a:ext cx="5188687" cy="29216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3 Rectángulo"/>
          <p:cNvSpPr/>
          <p:nvPr/>
        </p:nvSpPr>
        <p:spPr>
          <a:xfrm>
            <a:off x="0" y="0"/>
            <a:ext cx="9144000" cy="1107996"/>
          </a:xfrm>
          <a:prstGeom prst="rect">
            <a:avLst/>
          </a:prstGeom>
        </p:spPr>
        <p:txBody>
          <a:bodyPr wrap="square">
            <a:spAutoFit/>
          </a:bodyPr>
          <a:lstStyle/>
          <a:p>
            <a:pPr lvl="0" algn="ctr"/>
            <a:r>
              <a:rPr lang="es-ES" sz="6600" b="1" dirty="0">
                <a:ln w="11430"/>
                <a:solidFill>
                  <a:srgbClr val="600012"/>
                </a:solidFill>
                <a:effectLst>
                  <a:outerShdw blurRad="50800" dist="39000" dir="5460000" algn="tl">
                    <a:srgbClr val="000000">
                      <a:alpha val="38000"/>
                    </a:srgbClr>
                  </a:outerShdw>
                </a:effectLst>
                <a:latin typeface="Broadband" pitchFamily="2" charset="0"/>
              </a:rPr>
              <a:t>E</a:t>
            </a:r>
            <a:r>
              <a:rPr lang="es-ES" sz="4400" b="1" dirty="0">
                <a:ln w="11430"/>
                <a:solidFill>
                  <a:srgbClr val="600012"/>
                </a:solidFill>
                <a:effectLst>
                  <a:outerShdw blurRad="50800" dist="39000" dir="5460000" algn="tl">
                    <a:srgbClr val="000000">
                      <a:alpha val="38000"/>
                    </a:srgbClr>
                  </a:outerShdw>
                </a:effectLst>
                <a:latin typeface="Broadband" pitchFamily="2" charset="0"/>
              </a:rPr>
              <a:t>n</a:t>
            </a:r>
            <a:r>
              <a:rPr lang="es-ES" sz="5400" b="1" dirty="0">
                <a:ln w="11430"/>
                <a:solidFill>
                  <a:srgbClr val="600012"/>
                </a:solidFill>
                <a:effectLst>
                  <a:outerShdw blurRad="50800" dist="39000" dir="5460000" algn="tl">
                    <a:srgbClr val="000000">
                      <a:alpha val="38000"/>
                    </a:srgbClr>
                  </a:outerShdw>
                </a:effectLst>
                <a:latin typeface="Broadband" pitchFamily="2" charset="0"/>
              </a:rPr>
              <a:t> </a:t>
            </a:r>
            <a:r>
              <a:rPr lang="es-ES" sz="4400" b="1" dirty="0">
                <a:ln w="11430"/>
                <a:solidFill>
                  <a:srgbClr val="600012"/>
                </a:solidFill>
                <a:effectLst>
                  <a:outerShdw blurRad="50800" dist="39000" dir="5460000" algn="tl">
                    <a:srgbClr val="000000">
                      <a:alpha val="38000"/>
                    </a:srgbClr>
                  </a:outerShdw>
                </a:effectLst>
                <a:latin typeface="Broadband" pitchFamily="2" charset="0"/>
              </a:rPr>
              <a:t>la</a:t>
            </a:r>
            <a:r>
              <a:rPr lang="es-ES" sz="5400" b="1" dirty="0">
                <a:ln w="11430"/>
                <a:solidFill>
                  <a:srgbClr val="600012"/>
                </a:solidFill>
                <a:effectLst>
                  <a:outerShdw blurRad="50800" dist="39000" dir="5460000" algn="tl">
                    <a:srgbClr val="000000">
                      <a:alpha val="38000"/>
                    </a:srgbClr>
                  </a:outerShdw>
                </a:effectLst>
                <a:latin typeface="Broadband" pitchFamily="2" charset="0"/>
              </a:rPr>
              <a:t> c</a:t>
            </a:r>
            <a:r>
              <a:rPr lang="es-ES" sz="4400" b="1" dirty="0">
                <a:ln w="11430"/>
                <a:solidFill>
                  <a:srgbClr val="600012"/>
                </a:solidFill>
                <a:effectLst>
                  <a:outerShdw blurRad="50800" dist="39000" dir="5460000" algn="tl">
                    <a:srgbClr val="000000">
                      <a:alpha val="38000"/>
                    </a:srgbClr>
                  </a:outerShdw>
                </a:effectLst>
                <a:latin typeface="Broadband" pitchFamily="2" charset="0"/>
              </a:rPr>
              <a:t>elda del </a:t>
            </a:r>
            <a:r>
              <a:rPr lang="es-ES" sz="6600" b="1" dirty="0">
                <a:ln w="11430"/>
                <a:solidFill>
                  <a:srgbClr val="600012"/>
                </a:solidFill>
                <a:effectLst>
                  <a:outerShdw blurRad="50800" dist="39000" dir="5460000" algn="tl">
                    <a:srgbClr val="000000">
                      <a:alpha val="38000"/>
                    </a:srgbClr>
                  </a:outerShdw>
                </a:effectLst>
                <a:latin typeface="Broadband" pitchFamily="2" charset="0"/>
              </a:rPr>
              <a:t>C</a:t>
            </a:r>
            <a:r>
              <a:rPr lang="es-ES" sz="4400" b="1" dirty="0">
                <a:ln w="11430"/>
                <a:solidFill>
                  <a:srgbClr val="600012"/>
                </a:solidFill>
                <a:effectLst>
                  <a:outerShdw blurRad="50800" dist="39000" dir="5460000" algn="tl">
                    <a:srgbClr val="000000">
                      <a:alpha val="38000"/>
                    </a:srgbClr>
                  </a:outerShdw>
                </a:effectLst>
                <a:latin typeface="Broadband" pitchFamily="2" charset="0"/>
              </a:rPr>
              <a:t>orazón</a:t>
            </a:r>
          </a:p>
        </p:txBody>
      </p:sp>
      <p:sp>
        <p:nvSpPr>
          <p:cNvPr id="5" name="4 Rectángulo"/>
          <p:cNvSpPr/>
          <p:nvPr/>
        </p:nvSpPr>
        <p:spPr>
          <a:xfrm>
            <a:off x="251520" y="4303019"/>
            <a:ext cx="8568952"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En esta amistad fue puesta la semilla de nuestro Instituto; una amistad fundada en la Voluntad de Dios, amistad abierta a desprendimientos y separaciones.</a:t>
            </a:r>
            <a:endParaRPr lang="es-ES" sz="40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3526607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40000"/>
                <a:lumOff val="60000"/>
              </a:schemeClr>
            </a:gs>
            <a:gs pos="36254">
              <a:srgbClr val="FFFFCC"/>
            </a:gs>
            <a:gs pos="3315">
              <a:schemeClr val="accent6">
                <a:lumMod val="40000"/>
                <a:lumOff val="60000"/>
              </a:schemeClr>
            </a:gs>
            <a:gs pos="0">
              <a:schemeClr val="accent6">
                <a:lumMod val="20000"/>
                <a:lumOff val="80000"/>
              </a:schemeClr>
            </a:gs>
            <a:gs pos="64999">
              <a:srgbClr val="CCFFFF"/>
            </a:gs>
            <a:gs pos="74000">
              <a:srgbClr val="D1FFD1"/>
            </a:gs>
          </a:gsLst>
          <a:lin ang="5400000" scaled="1"/>
          <a:tileRect/>
        </a:gradFill>
        <a:effectLst/>
      </p:bgPr>
    </p:bg>
    <p:spTree>
      <p:nvGrpSpPr>
        <p:cNvPr id="1" name=""/>
        <p:cNvGrpSpPr/>
        <p:nvPr/>
      </p:nvGrpSpPr>
      <p:grpSpPr>
        <a:xfrm>
          <a:off x="0" y="0"/>
          <a:ext cx="0" cy="0"/>
          <a:chOff x="0" y="0"/>
          <a:chExt cx="0" cy="0"/>
        </a:xfrm>
      </p:grpSpPr>
      <p:sp>
        <p:nvSpPr>
          <p:cNvPr id="2" name="1 Rectángulo"/>
          <p:cNvSpPr/>
          <p:nvPr/>
        </p:nvSpPr>
        <p:spPr>
          <a:xfrm>
            <a:off x="0" y="3112"/>
            <a:ext cx="9144000" cy="1107996"/>
          </a:xfrm>
          <a:prstGeom prst="rect">
            <a:avLst/>
          </a:prstGeom>
        </p:spPr>
        <p:txBody>
          <a:bodyPr wrap="square">
            <a:spAutoFit/>
          </a:bodyPr>
          <a:lstStyle/>
          <a:p>
            <a:pPr lvl="0" algn="ctr"/>
            <a:r>
              <a:rPr lang="es-ES" sz="6600" b="1" dirty="0">
                <a:ln w="11430"/>
                <a:solidFill>
                  <a:srgbClr val="600012"/>
                </a:solidFill>
                <a:effectLst>
                  <a:outerShdw blurRad="50800" dist="39000" dir="5460000" algn="tl">
                    <a:srgbClr val="000000">
                      <a:alpha val="38000"/>
                    </a:srgbClr>
                  </a:outerShdw>
                </a:effectLst>
                <a:latin typeface="Broadband" pitchFamily="2" charset="0"/>
              </a:rPr>
              <a:t>E</a:t>
            </a:r>
            <a:r>
              <a:rPr lang="es-ES" sz="4400" b="1" dirty="0">
                <a:ln w="11430"/>
                <a:solidFill>
                  <a:srgbClr val="600012"/>
                </a:solidFill>
                <a:effectLst>
                  <a:outerShdw blurRad="50800" dist="39000" dir="5460000" algn="tl">
                    <a:srgbClr val="000000">
                      <a:alpha val="38000"/>
                    </a:srgbClr>
                  </a:outerShdw>
                </a:effectLst>
                <a:latin typeface="Broadband" pitchFamily="2" charset="0"/>
              </a:rPr>
              <a:t>n</a:t>
            </a:r>
            <a:r>
              <a:rPr lang="es-ES" sz="5400" b="1" dirty="0">
                <a:ln w="11430"/>
                <a:solidFill>
                  <a:srgbClr val="600012"/>
                </a:solidFill>
                <a:effectLst>
                  <a:outerShdw blurRad="50800" dist="39000" dir="5460000" algn="tl">
                    <a:srgbClr val="000000">
                      <a:alpha val="38000"/>
                    </a:srgbClr>
                  </a:outerShdw>
                </a:effectLst>
                <a:latin typeface="Broadband" pitchFamily="2" charset="0"/>
              </a:rPr>
              <a:t> </a:t>
            </a:r>
            <a:r>
              <a:rPr lang="es-ES" sz="4400" b="1" dirty="0">
                <a:ln w="11430"/>
                <a:solidFill>
                  <a:srgbClr val="600012"/>
                </a:solidFill>
                <a:effectLst>
                  <a:outerShdw blurRad="50800" dist="39000" dir="5460000" algn="tl">
                    <a:srgbClr val="000000">
                      <a:alpha val="38000"/>
                    </a:srgbClr>
                  </a:outerShdw>
                </a:effectLst>
                <a:latin typeface="Broadband" pitchFamily="2" charset="0"/>
              </a:rPr>
              <a:t>la</a:t>
            </a:r>
            <a:r>
              <a:rPr lang="es-ES" sz="5400" b="1" dirty="0">
                <a:ln w="11430"/>
                <a:solidFill>
                  <a:srgbClr val="600012"/>
                </a:solidFill>
                <a:effectLst>
                  <a:outerShdw blurRad="50800" dist="39000" dir="5460000" algn="tl">
                    <a:srgbClr val="000000">
                      <a:alpha val="38000"/>
                    </a:srgbClr>
                  </a:outerShdw>
                </a:effectLst>
                <a:latin typeface="Broadband" pitchFamily="2" charset="0"/>
              </a:rPr>
              <a:t> c</a:t>
            </a:r>
            <a:r>
              <a:rPr lang="es-ES" sz="4400" b="1" dirty="0">
                <a:ln w="11430"/>
                <a:solidFill>
                  <a:srgbClr val="600012"/>
                </a:solidFill>
                <a:effectLst>
                  <a:outerShdw blurRad="50800" dist="39000" dir="5460000" algn="tl">
                    <a:srgbClr val="000000">
                      <a:alpha val="38000"/>
                    </a:srgbClr>
                  </a:outerShdw>
                </a:effectLst>
                <a:latin typeface="Broadband" pitchFamily="2" charset="0"/>
              </a:rPr>
              <a:t>elda del </a:t>
            </a:r>
            <a:r>
              <a:rPr lang="es-ES" sz="6600" b="1" dirty="0">
                <a:ln w="11430"/>
                <a:solidFill>
                  <a:srgbClr val="600012"/>
                </a:solidFill>
                <a:effectLst>
                  <a:outerShdw blurRad="50800" dist="39000" dir="5460000" algn="tl">
                    <a:srgbClr val="000000">
                      <a:alpha val="38000"/>
                    </a:srgbClr>
                  </a:outerShdw>
                </a:effectLst>
                <a:latin typeface="Broadband" pitchFamily="2" charset="0"/>
              </a:rPr>
              <a:t>C</a:t>
            </a:r>
            <a:r>
              <a:rPr lang="es-ES" sz="4400" b="1" dirty="0">
                <a:ln w="11430"/>
                <a:solidFill>
                  <a:srgbClr val="600012"/>
                </a:solidFill>
                <a:effectLst>
                  <a:outerShdw blurRad="50800" dist="39000" dir="5460000" algn="tl">
                    <a:srgbClr val="000000">
                      <a:alpha val="38000"/>
                    </a:srgbClr>
                  </a:outerShdw>
                </a:effectLst>
                <a:latin typeface="Broadband" pitchFamily="2" charset="0"/>
              </a:rPr>
              <a:t>orazón</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687" y="1957194"/>
            <a:ext cx="4108117" cy="3888432"/>
          </a:xfrm>
          <a:prstGeom prst="ellipse">
            <a:avLst/>
          </a:prstGeom>
          <a:ln>
            <a:noFill/>
          </a:ln>
          <a:effectLst>
            <a:softEdge rad="112500"/>
          </a:effectLst>
        </p:spPr>
      </p:pic>
      <p:sp>
        <p:nvSpPr>
          <p:cNvPr id="4" name="3 Rectángulo"/>
          <p:cNvSpPr/>
          <p:nvPr/>
        </p:nvSpPr>
        <p:spPr>
          <a:xfrm>
            <a:off x="179512" y="1700808"/>
            <a:ext cx="4842474" cy="440120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La experiencia de esta amistad conocerá tiempos de desprendimiento y de soledad, sobre todo de parte de Sor Petronila que lo sintió cuando fue mandada a </a:t>
            </a:r>
            <a:r>
              <a:rPr lang="es-ES" sz="4000" b="1" cap="none" spc="0" dirty="0" err="1"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Nizza</a:t>
            </a:r>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a:t>
            </a:r>
            <a:endParaRPr lang="es-ES" sz="40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1780570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20000"/>
                <a:lumOff val="80000"/>
              </a:schemeClr>
            </a:gs>
            <a:gs pos="0">
              <a:srgbClr val="FFEFD1"/>
            </a:gs>
            <a:gs pos="64999">
              <a:srgbClr val="CCFFFF"/>
            </a:gs>
            <a:gs pos="74000">
              <a:srgbClr val="D1FFD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Rectángulo"/>
          <p:cNvSpPr/>
          <p:nvPr/>
        </p:nvSpPr>
        <p:spPr>
          <a:xfrm>
            <a:off x="0" y="66907"/>
            <a:ext cx="9144000" cy="1107996"/>
          </a:xfrm>
          <a:prstGeom prst="rect">
            <a:avLst/>
          </a:prstGeom>
        </p:spPr>
        <p:txBody>
          <a:bodyPr wrap="square">
            <a:spAutoFit/>
          </a:bodyPr>
          <a:lstStyle/>
          <a:p>
            <a:pPr lvl="0" algn="ctr"/>
            <a:r>
              <a:rPr lang="es-ES" sz="6600" b="1" dirty="0">
                <a:ln w="11430"/>
                <a:solidFill>
                  <a:srgbClr val="600012"/>
                </a:solidFill>
                <a:effectLst>
                  <a:outerShdw blurRad="50800" dist="39000" dir="5460000" algn="tl">
                    <a:srgbClr val="000000">
                      <a:alpha val="38000"/>
                    </a:srgbClr>
                  </a:outerShdw>
                </a:effectLst>
                <a:latin typeface="Broadband" pitchFamily="2" charset="0"/>
              </a:rPr>
              <a:t>E</a:t>
            </a:r>
            <a:r>
              <a:rPr lang="es-ES" sz="4400" b="1" dirty="0">
                <a:ln w="11430"/>
                <a:solidFill>
                  <a:srgbClr val="600012"/>
                </a:solidFill>
                <a:effectLst>
                  <a:outerShdw blurRad="50800" dist="39000" dir="5460000" algn="tl">
                    <a:srgbClr val="000000">
                      <a:alpha val="38000"/>
                    </a:srgbClr>
                  </a:outerShdw>
                </a:effectLst>
                <a:latin typeface="Broadband" pitchFamily="2" charset="0"/>
              </a:rPr>
              <a:t>n</a:t>
            </a:r>
            <a:r>
              <a:rPr lang="es-ES" sz="5400" b="1" dirty="0">
                <a:ln w="11430"/>
                <a:solidFill>
                  <a:srgbClr val="600012"/>
                </a:solidFill>
                <a:effectLst>
                  <a:outerShdw blurRad="50800" dist="39000" dir="5460000" algn="tl">
                    <a:srgbClr val="000000">
                      <a:alpha val="38000"/>
                    </a:srgbClr>
                  </a:outerShdw>
                </a:effectLst>
                <a:latin typeface="Broadband" pitchFamily="2" charset="0"/>
              </a:rPr>
              <a:t> </a:t>
            </a:r>
            <a:r>
              <a:rPr lang="es-ES" sz="4400" b="1" dirty="0">
                <a:ln w="11430"/>
                <a:solidFill>
                  <a:srgbClr val="600012"/>
                </a:solidFill>
                <a:effectLst>
                  <a:outerShdw blurRad="50800" dist="39000" dir="5460000" algn="tl">
                    <a:srgbClr val="000000">
                      <a:alpha val="38000"/>
                    </a:srgbClr>
                  </a:outerShdw>
                </a:effectLst>
                <a:latin typeface="Broadband" pitchFamily="2" charset="0"/>
              </a:rPr>
              <a:t>la</a:t>
            </a:r>
            <a:r>
              <a:rPr lang="es-ES" sz="5400" b="1" dirty="0">
                <a:ln w="11430"/>
                <a:solidFill>
                  <a:srgbClr val="600012"/>
                </a:solidFill>
                <a:effectLst>
                  <a:outerShdw blurRad="50800" dist="39000" dir="5460000" algn="tl">
                    <a:srgbClr val="000000">
                      <a:alpha val="38000"/>
                    </a:srgbClr>
                  </a:outerShdw>
                </a:effectLst>
                <a:latin typeface="Broadband" pitchFamily="2" charset="0"/>
              </a:rPr>
              <a:t> c</a:t>
            </a:r>
            <a:r>
              <a:rPr lang="es-ES" sz="4400" b="1" dirty="0">
                <a:ln w="11430"/>
                <a:solidFill>
                  <a:srgbClr val="600012"/>
                </a:solidFill>
                <a:effectLst>
                  <a:outerShdw blurRad="50800" dist="39000" dir="5460000" algn="tl">
                    <a:srgbClr val="000000">
                      <a:alpha val="38000"/>
                    </a:srgbClr>
                  </a:outerShdw>
                </a:effectLst>
                <a:latin typeface="Broadband" pitchFamily="2" charset="0"/>
              </a:rPr>
              <a:t>elda del </a:t>
            </a:r>
            <a:r>
              <a:rPr lang="es-ES" sz="6600" dirty="0">
                <a:ln w="11430"/>
                <a:solidFill>
                  <a:srgbClr val="600012"/>
                </a:solidFill>
                <a:effectLst>
                  <a:outerShdw blurRad="50800" dist="39000" dir="5460000" algn="tl">
                    <a:srgbClr val="000000">
                      <a:alpha val="38000"/>
                    </a:srgbClr>
                  </a:outerShdw>
                </a:effectLst>
                <a:latin typeface="Broadband" pitchFamily="2" charset="0"/>
              </a:rPr>
              <a:t>C</a:t>
            </a:r>
            <a:r>
              <a:rPr lang="es-ES" sz="4400" dirty="0">
                <a:ln w="11430"/>
                <a:solidFill>
                  <a:srgbClr val="600012"/>
                </a:solidFill>
                <a:effectLst>
                  <a:outerShdw blurRad="50800" dist="39000" dir="5460000" algn="tl">
                    <a:srgbClr val="000000">
                      <a:alpha val="38000"/>
                    </a:srgbClr>
                  </a:outerShdw>
                </a:effectLst>
                <a:latin typeface="Broadband" pitchFamily="2" charset="0"/>
              </a:rPr>
              <a:t>orazón</a:t>
            </a:r>
          </a:p>
        </p:txBody>
      </p:sp>
      <p:sp>
        <p:nvSpPr>
          <p:cNvPr id="3" name="2 Rectángulo"/>
          <p:cNvSpPr/>
          <p:nvPr/>
        </p:nvSpPr>
        <p:spPr>
          <a:xfrm>
            <a:off x="1223628" y="1465103"/>
            <a:ext cx="6696744" cy="440120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En el camino espiritual de Sor Petronila hay un mensaje importante para nuestra espiritualidad. No siempre la amistad es considerada como valor y quizá son puestos en evidencia los riesgos y peligros y no los aspectos positivos y evangélicos</a:t>
            </a:r>
            <a:r>
              <a:rPr lang="es-E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parajita" pitchFamily="34" charset="0"/>
                <a:cs typeface="Aparajita" pitchFamily="34" charset="0"/>
              </a:rPr>
              <a:t>. </a:t>
            </a:r>
            <a:endParaRPr lang="es-E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841452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20000"/>
                <a:lumOff val="80000"/>
              </a:schemeClr>
            </a:gs>
            <a:gs pos="0">
              <a:srgbClr val="FFEFD1"/>
            </a:gs>
            <a:gs pos="64999">
              <a:srgbClr val="CCFFFF"/>
            </a:gs>
            <a:gs pos="74000">
              <a:srgbClr val="D1FFD1"/>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1 Rectángulo"/>
          <p:cNvSpPr/>
          <p:nvPr/>
        </p:nvSpPr>
        <p:spPr>
          <a:xfrm>
            <a:off x="0" y="0"/>
            <a:ext cx="9144000" cy="1107996"/>
          </a:xfrm>
          <a:prstGeom prst="rect">
            <a:avLst/>
          </a:prstGeom>
        </p:spPr>
        <p:txBody>
          <a:bodyPr wrap="square">
            <a:spAutoFit/>
          </a:bodyPr>
          <a:lstStyle/>
          <a:p>
            <a:pPr lvl="0" algn="ctr"/>
            <a:r>
              <a:rPr lang="es-ES" sz="6600" b="1" dirty="0">
                <a:ln w="11430"/>
                <a:solidFill>
                  <a:srgbClr val="600012"/>
                </a:solidFill>
                <a:effectLst>
                  <a:outerShdw blurRad="50800" dist="39000" dir="5460000" algn="tl">
                    <a:srgbClr val="000000">
                      <a:alpha val="38000"/>
                    </a:srgbClr>
                  </a:outerShdw>
                </a:effectLst>
                <a:latin typeface="Broadband" pitchFamily="2" charset="0"/>
              </a:rPr>
              <a:t>E</a:t>
            </a:r>
            <a:r>
              <a:rPr lang="es-ES" sz="4400" b="1" dirty="0">
                <a:ln w="11430"/>
                <a:solidFill>
                  <a:srgbClr val="600012"/>
                </a:solidFill>
                <a:effectLst>
                  <a:outerShdw blurRad="50800" dist="39000" dir="5460000" algn="tl">
                    <a:srgbClr val="000000">
                      <a:alpha val="38000"/>
                    </a:srgbClr>
                  </a:outerShdw>
                </a:effectLst>
                <a:latin typeface="Broadband" pitchFamily="2" charset="0"/>
              </a:rPr>
              <a:t>n</a:t>
            </a:r>
            <a:r>
              <a:rPr lang="es-ES" sz="5400" b="1" dirty="0">
                <a:ln w="11430"/>
                <a:solidFill>
                  <a:srgbClr val="600012"/>
                </a:solidFill>
                <a:effectLst>
                  <a:outerShdw blurRad="50800" dist="39000" dir="5460000" algn="tl">
                    <a:srgbClr val="000000">
                      <a:alpha val="38000"/>
                    </a:srgbClr>
                  </a:outerShdw>
                </a:effectLst>
                <a:latin typeface="Broadband" pitchFamily="2" charset="0"/>
              </a:rPr>
              <a:t> </a:t>
            </a:r>
            <a:r>
              <a:rPr lang="es-ES" sz="4400" b="1" dirty="0">
                <a:ln w="11430"/>
                <a:solidFill>
                  <a:srgbClr val="600012"/>
                </a:solidFill>
                <a:effectLst>
                  <a:outerShdw blurRad="50800" dist="39000" dir="5460000" algn="tl">
                    <a:srgbClr val="000000">
                      <a:alpha val="38000"/>
                    </a:srgbClr>
                  </a:outerShdw>
                </a:effectLst>
                <a:latin typeface="Broadband" pitchFamily="2" charset="0"/>
              </a:rPr>
              <a:t>la</a:t>
            </a:r>
            <a:r>
              <a:rPr lang="es-ES" sz="5400" b="1" dirty="0">
                <a:ln w="11430"/>
                <a:solidFill>
                  <a:srgbClr val="600012"/>
                </a:solidFill>
                <a:effectLst>
                  <a:outerShdw blurRad="50800" dist="39000" dir="5460000" algn="tl">
                    <a:srgbClr val="000000">
                      <a:alpha val="38000"/>
                    </a:srgbClr>
                  </a:outerShdw>
                </a:effectLst>
                <a:latin typeface="Broadband" pitchFamily="2" charset="0"/>
              </a:rPr>
              <a:t> c</a:t>
            </a:r>
            <a:r>
              <a:rPr lang="es-ES" sz="4400" b="1" dirty="0">
                <a:ln w="11430"/>
                <a:solidFill>
                  <a:srgbClr val="600012"/>
                </a:solidFill>
                <a:effectLst>
                  <a:outerShdw blurRad="50800" dist="39000" dir="5460000" algn="tl">
                    <a:srgbClr val="000000">
                      <a:alpha val="38000"/>
                    </a:srgbClr>
                  </a:outerShdw>
                </a:effectLst>
                <a:latin typeface="Broadband" pitchFamily="2" charset="0"/>
              </a:rPr>
              <a:t>elda del </a:t>
            </a:r>
            <a:r>
              <a:rPr lang="es-ES" sz="6600" dirty="0">
                <a:ln w="11430"/>
                <a:solidFill>
                  <a:srgbClr val="600012"/>
                </a:solidFill>
                <a:effectLst>
                  <a:outerShdw blurRad="50800" dist="39000" dir="5460000" algn="tl">
                    <a:srgbClr val="000000">
                      <a:alpha val="38000"/>
                    </a:srgbClr>
                  </a:outerShdw>
                </a:effectLst>
                <a:latin typeface="Broadband" pitchFamily="2" charset="0"/>
              </a:rPr>
              <a:t>C</a:t>
            </a:r>
            <a:r>
              <a:rPr lang="es-ES" sz="4400" dirty="0">
                <a:ln w="11430"/>
                <a:solidFill>
                  <a:srgbClr val="600012"/>
                </a:solidFill>
                <a:effectLst>
                  <a:outerShdw blurRad="50800" dist="39000" dir="5460000" algn="tl">
                    <a:srgbClr val="000000">
                      <a:alpha val="38000"/>
                    </a:srgbClr>
                  </a:outerShdw>
                </a:effectLst>
                <a:latin typeface="Broadband" pitchFamily="2" charset="0"/>
              </a:rPr>
              <a:t>orazón</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5456"/>
            <a:ext cx="9144000" cy="4731646"/>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694" y="2060848"/>
            <a:ext cx="4568105" cy="1995342"/>
          </a:xfrm>
          <a:prstGeom prst="rect">
            <a:avLst/>
          </a:prstGeom>
        </p:spPr>
      </p:pic>
      <p:sp>
        <p:nvSpPr>
          <p:cNvPr id="6" name="5 Rectángulo"/>
          <p:cNvSpPr/>
          <p:nvPr/>
        </p:nvSpPr>
        <p:spPr>
          <a:xfrm>
            <a:off x="72007" y="4509120"/>
            <a:ext cx="8964489"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«No basta con ser buenas Hermanas, sino santas». La amistad de María y Petronila fue una vía a la santidad.</a:t>
            </a:r>
            <a:endParaRPr lang="es-ES" sz="40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4085025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40000"/>
                <a:lumOff val="60000"/>
              </a:schemeClr>
            </a:gs>
            <a:gs pos="0">
              <a:schemeClr val="accent6">
                <a:lumMod val="20000"/>
                <a:lumOff val="80000"/>
              </a:schemeClr>
            </a:gs>
            <a:gs pos="64999">
              <a:srgbClr val="CCFFFF"/>
            </a:gs>
            <a:gs pos="74000">
              <a:srgbClr val="D1FFD1"/>
            </a:gs>
          </a:gsLst>
          <a:lin ang="18900000" scaled="1"/>
          <a:tileRect/>
        </a:gradFill>
        <a:effectLst/>
      </p:bgPr>
    </p:bg>
    <p:spTree>
      <p:nvGrpSpPr>
        <p:cNvPr id="1" name=""/>
        <p:cNvGrpSpPr/>
        <p:nvPr/>
      </p:nvGrpSpPr>
      <p:grpSpPr>
        <a:xfrm>
          <a:off x="0" y="0"/>
          <a:ext cx="0" cy="0"/>
          <a:chOff x="0" y="0"/>
          <a:chExt cx="0" cy="0"/>
        </a:xfrm>
      </p:grpSpPr>
      <p:sp>
        <p:nvSpPr>
          <p:cNvPr id="4" name="3 Rectángulo"/>
          <p:cNvSpPr/>
          <p:nvPr/>
        </p:nvSpPr>
        <p:spPr>
          <a:xfrm>
            <a:off x="179512" y="1484784"/>
            <a:ext cx="8640960" cy="4308872"/>
          </a:xfrm>
          <a:prstGeom prst="rect">
            <a:avLst/>
          </a:prstGeom>
        </p:spPr>
        <p:txBody>
          <a:bodyPr wrap="square">
            <a:spAutoFit/>
          </a:bodyPr>
          <a:lstStyle/>
          <a:p>
            <a:pPr lvl="0" algn="ctr"/>
            <a:r>
              <a:rPr lang="es-ES" sz="6600" b="1" dirty="0">
                <a:ln w="11430"/>
                <a:solidFill>
                  <a:srgbClr val="600012"/>
                </a:solidFill>
                <a:effectLst>
                  <a:outerShdw blurRad="50800" dist="39000" dir="5460000" algn="tl">
                    <a:srgbClr val="000000">
                      <a:alpha val="38000"/>
                    </a:srgbClr>
                  </a:outerShdw>
                </a:effectLst>
                <a:latin typeface="Broadband" pitchFamily="2" charset="0"/>
              </a:rPr>
              <a:t>A</a:t>
            </a:r>
            <a:r>
              <a:rPr lang="es-ES" sz="4400" b="1" dirty="0">
                <a:ln w="11430"/>
                <a:solidFill>
                  <a:srgbClr val="600012"/>
                </a:solidFill>
                <a:effectLst>
                  <a:outerShdw blurRad="50800" dist="39000" dir="5460000" algn="tl">
                    <a:srgbClr val="000000">
                      <a:alpha val="38000"/>
                    </a:srgbClr>
                  </a:outerShdw>
                </a:effectLst>
                <a:latin typeface="Broadband" pitchFamily="2" charset="0"/>
              </a:rPr>
              <a:t>lgunas de sus </a:t>
            </a:r>
            <a:r>
              <a:rPr lang="es-ES" sz="5400" b="1" dirty="0">
                <a:ln w="11430"/>
                <a:solidFill>
                  <a:srgbClr val="600012"/>
                </a:solidFill>
                <a:effectLst>
                  <a:outerShdw blurRad="50800" dist="39000" dir="5460000" algn="tl">
                    <a:srgbClr val="000000">
                      <a:alpha val="38000"/>
                    </a:srgbClr>
                  </a:outerShdw>
                </a:effectLst>
                <a:latin typeface="Broadband" pitchFamily="2" charset="0"/>
              </a:rPr>
              <a:t> </a:t>
            </a:r>
            <a:r>
              <a:rPr lang="es-ES" sz="6600" b="1" dirty="0">
                <a:ln w="11430"/>
                <a:solidFill>
                  <a:srgbClr val="600012"/>
                </a:solidFill>
                <a:effectLst>
                  <a:outerShdw blurRad="50800" dist="39000" dir="5460000" algn="tl">
                    <a:srgbClr val="000000">
                      <a:alpha val="38000"/>
                    </a:srgbClr>
                  </a:outerShdw>
                </a:effectLst>
                <a:latin typeface="Broadband" pitchFamily="2" charset="0"/>
              </a:rPr>
              <a:t>F</a:t>
            </a:r>
            <a:r>
              <a:rPr lang="es-ES" sz="4400" b="1" dirty="0">
                <a:ln w="11430"/>
                <a:solidFill>
                  <a:srgbClr val="600012"/>
                </a:solidFill>
                <a:effectLst>
                  <a:outerShdw blurRad="50800" dist="39000" dir="5460000" algn="tl">
                    <a:srgbClr val="000000">
                      <a:alpha val="38000"/>
                    </a:srgbClr>
                  </a:outerShdw>
                </a:effectLst>
                <a:latin typeface="Broadband" pitchFamily="2" charset="0"/>
              </a:rPr>
              <a:t>rases</a:t>
            </a:r>
            <a:r>
              <a:rPr lang="es-ES" sz="4400" b="1" dirty="0" smtClean="0">
                <a:ln w="11430"/>
                <a:solidFill>
                  <a:srgbClr val="600012"/>
                </a:solidFill>
                <a:effectLst>
                  <a:outerShdw blurRad="50800" dist="39000" dir="5460000" algn="tl">
                    <a:srgbClr val="000000">
                      <a:alpha val="38000"/>
                    </a:srgbClr>
                  </a:outerShdw>
                </a:effectLst>
                <a:latin typeface="Broadband" pitchFamily="2" charset="0"/>
              </a:rPr>
              <a:t>.</a:t>
            </a:r>
          </a:p>
          <a:p>
            <a:pPr lvl="0" algn="ctr"/>
            <a:endParaRPr lang="es-CO" sz="4400" b="1" dirty="0">
              <a:ln w="11430"/>
              <a:solidFill>
                <a:srgbClr val="600012"/>
              </a:solidFill>
              <a:effectLst>
                <a:outerShdw blurRad="50800" dist="39000" dir="5460000" algn="tl">
                  <a:srgbClr val="000000">
                    <a:alpha val="38000"/>
                  </a:srgbClr>
                </a:outerShdw>
              </a:effectLst>
              <a:latin typeface="Broadband" pitchFamily="2" charset="0"/>
            </a:endParaRPr>
          </a:p>
          <a:p>
            <a:pPr marL="571500" lvl="0" indent="-571500">
              <a:buFont typeface="Arial" pitchFamily="34" charset="0"/>
              <a:buChar char="•"/>
            </a:pPr>
            <a:r>
              <a:rPr lang="es-CO" sz="40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«Ahora se habla mucho de reuniones y de </a:t>
            </a:r>
            <a:r>
              <a:rPr lang="es-CO" sz="4000" b="1" dirty="0" err="1"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exalumnas</a:t>
            </a:r>
            <a:r>
              <a:rPr lang="es-CO" sz="40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 y está bien; pero recuerden que en Mornés hemos empezado con las mamás».</a:t>
            </a:r>
            <a:endParaRPr lang="es-ES" sz="4000" b="1"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a:p>
            <a:pPr lvl="0" algn="ctr"/>
            <a:endParaRPr lang="es-ES" sz="4400" b="1" dirty="0">
              <a:ln w="11430"/>
              <a:solidFill>
                <a:srgbClr val="600012"/>
              </a:solidFill>
              <a:effectLst>
                <a:outerShdw blurRad="50800" dist="39000" dir="5460000" algn="tl">
                  <a:srgbClr val="000000">
                    <a:alpha val="38000"/>
                  </a:srgbClr>
                </a:outerShdw>
              </a:effectLst>
              <a:latin typeface="Broadband" pitchFamily="2" charset="0"/>
            </a:endParaRPr>
          </a:p>
        </p:txBody>
      </p:sp>
    </p:spTree>
    <p:extLst>
      <p:ext uri="{BB962C8B-B14F-4D97-AF65-F5344CB8AC3E}">
        <p14:creationId xmlns:p14="http://schemas.microsoft.com/office/powerpoint/2010/main" val="55213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rgbClr val="CCFFFF"/>
            </a:gs>
            <a:gs pos="36254">
              <a:srgbClr val="FFFFCC"/>
            </a:gs>
            <a:gs pos="3315">
              <a:schemeClr val="accent6">
                <a:lumMod val="20000"/>
                <a:lumOff val="80000"/>
              </a:schemeClr>
            </a:gs>
            <a:gs pos="0">
              <a:srgbClr val="FFEFD1"/>
            </a:gs>
            <a:gs pos="64999">
              <a:srgbClr val="CCFFFF"/>
            </a:gs>
            <a:gs pos="74000">
              <a:srgbClr val="CCFFCC"/>
            </a:gs>
          </a:gsLst>
          <a:lin ang="2700000" scaled="1"/>
          <a:tileRect/>
        </a:gradFill>
        <a:effectLst/>
      </p:bgPr>
    </p:bg>
    <p:spTree>
      <p:nvGrpSpPr>
        <p:cNvPr id="1" name=""/>
        <p:cNvGrpSpPr/>
        <p:nvPr/>
      </p:nvGrpSpPr>
      <p:grpSpPr>
        <a:xfrm>
          <a:off x="0" y="0"/>
          <a:ext cx="0" cy="0"/>
          <a:chOff x="0" y="0"/>
          <a:chExt cx="0" cy="0"/>
        </a:xfrm>
      </p:grpSpPr>
      <p:sp>
        <p:nvSpPr>
          <p:cNvPr id="3" name="2 Rectángulo"/>
          <p:cNvSpPr/>
          <p:nvPr/>
        </p:nvSpPr>
        <p:spPr>
          <a:xfrm>
            <a:off x="4716016" y="1052736"/>
            <a:ext cx="4139952" cy="50167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Era la segunda de 5 hijos. En ese tiempo las mujeres no iban a la escuela por eso su papá enseñó a sus hijas María y Petronila a escribir y a leer.</a:t>
            </a:r>
            <a:endParaRPr lang="es-ES" sz="40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0" y="-49630"/>
            <a:ext cx="4583260" cy="6907629"/>
          </a:xfrm>
          <a:prstGeom prst="rect">
            <a:avLst/>
          </a:prstGeom>
        </p:spPr>
      </p:pic>
    </p:spTree>
    <p:extLst>
      <p:ext uri="{BB962C8B-B14F-4D97-AF65-F5344CB8AC3E}">
        <p14:creationId xmlns:p14="http://schemas.microsoft.com/office/powerpoint/2010/main" val="3629938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40000"/>
                <a:lumOff val="60000"/>
              </a:schemeClr>
            </a:gs>
            <a:gs pos="0">
              <a:schemeClr val="accent6">
                <a:lumMod val="20000"/>
                <a:lumOff val="80000"/>
              </a:schemeClr>
            </a:gs>
            <a:gs pos="64999">
              <a:srgbClr val="CCFFFF"/>
            </a:gs>
            <a:gs pos="74000">
              <a:srgbClr val="D1FFD1"/>
            </a:gs>
          </a:gsLst>
          <a:lin ang="4800000" scaled="0"/>
          <a:tileRect/>
        </a:gradFill>
        <a:effectLst/>
      </p:bgPr>
    </p:bg>
    <p:spTree>
      <p:nvGrpSpPr>
        <p:cNvPr id="1" name=""/>
        <p:cNvGrpSpPr/>
        <p:nvPr/>
      </p:nvGrpSpPr>
      <p:grpSpPr>
        <a:xfrm>
          <a:off x="0" y="0"/>
          <a:ext cx="0" cy="0"/>
          <a:chOff x="0" y="0"/>
          <a:chExt cx="0" cy="0"/>
        </a:xfrm>
      </p:grpSpPr>
      <p:sp>
        <p:nvSpPr>
          <p:cNvPr id="3" name="2 Rectángulo"/>
          <p:cNvSpPr/>
          <p:nvPr/>
        </p:nvSpPr>
        <p:spPr>
          <a:xfrm>
            <a:off x="185315" y="960449"/>
            <a:ext cx="8568952" cy="5478423"/>
          </a:xfrm>
          <a:prstGeom prst="rect">
            <a:avLst/>
          </a:prstGeom>
        </p:spPr>
        <p:txBody>
          <a:bodyPr wrap="square">
            <a:spAutoFit/>
          </a:bodyPr>
          <a:lstStyle/>
          <a:p>
            <a:pPr lvl="0" algn="ctr"/>
            <a:r>
              <a:rPr lang="es-ES" sz="6600" b="1" dirty="0" smtClean="0">
                <a:ln w="11430"/>
                <a:solidFill>
                  <a:srgbClr val="600012"/>
                </a:solidFill>
                <a:effectLst>
                  <a:outerShdw blurRad="50800" dist="39000" dir="5460000" algn="tl">
                    <a:srgbClr val="000000">
                      <a:alpha val="38000"/>
                    </a:srgbClr>
                  </a:outerShdw>
                </a:effectLst>
                <a:latin typeface="Broadband" pitchFamily="2" charset="0"/>
              </a:rPr>
              <a:t>A</a:t>
            </a:r>
            <a:r>
              <a:rPr lang="es-ES" sz="4400" b="1" dirty="0" smtClean="0">
                <a:ln w="11430"/>
                <a:solidFill>
                  <a:srgbClr val="600012"/>
                </a:solidFill>
                <a:effectLst>
                  <a:outerShdw blurRad="50800" dist="39000" dir="5460000" algn="tl">
                    <a:srgbClr val="000000">
                      <a:alpha val="38000"/>
                    </a:srgbClr>
                  </a:outerShdw>
                </a:effectLst>
                <a:latin typeface="Broadband" pitchFamily="2" charset="0"/>
              </a:rPr>
              <a:t>lgunas de sus </a:t>
            </a:r>
            <a:r>
              <a:rPr lang="es-ES" sz="5400" b="1" dirty="0" smtClean="0">
                <a:ln w="11430"/>
                <a:solidFill>
                  <a:srgbClr val="600012"/>
                </a:solidFill>
                <a:effectLst>
                  <a:outerShdw blurRad="50800" dist="39000" dir="5460000" algn="tl">
                    <a:srgbClr val="000000">
                      <a:alpha val="38000"/>
                    </a:srgbClr>
                  </a:outerShdw>
                </a:effectLst>
                <a:latin typeface="Broadband" pitchFamily="2" charset="0"/>
              </a:rPr>
              <a:t> </a:t>
            </a:r>
            <a:r>
              <a:rPr lang="es-ES" sz="6600" b="1" dirty="0" smtClean="0">
                <a:ln w="11430"/>
                <a:solidFill>
                  <a:srgbClr val="600012"/>
                </a:solidFill>
                <a:effectLst>
                  <a:outerShdw blurRad="50800" dist="39000" dir="5460000" algn="tl">
                    <a:srgbClr val="000000">
                      <a:alpha val="38000"/>
                    </a:srgbClr>
                  </a:outerShdw>
                </a:effectLst>
                <a:latin typeface="Broadband" pitchFamily="2" charset="0"/>
              </a:rPr>
              <a:t>F</a:t>
            </a:r>
            <a:r>
              <a:rPr lang="es-ES" sz="4400" b="1" dirty="0" smtClean="0">
                <a:ln w="11430"/>
                <a:solidFill>
                  <a:srgbClr val="600012"/>
                </a:solidFill>
                <a:effectLst>
                  <a:outerShdw blurRad="50800" dist="39000" dir="5460000" algn="tl">
                    <a:srgbClr val="000000">
                      <a:alpha val="38000"/>
                    </a:srgbClr>
                  </a:outerShdw>
                </a:effectLst>
                <a:latin typeface="Broadband" pitchFamily="2" charset="0"/>
              </a:rPr>
              <a:t>rases.</a:t>
            </a:r>
          </a:p>
          <a:p>
            <a:pPr lvl="0" algn="ctr"/>
            <a:endParaRPr lang="es-ES" sz="4400" b="1" dirty="0" smtClean="0">
              <a:ln w="11430"/>
              <a:solidFill>
                <a:srgbClr val="600012"/>
              </a:solidFill>
              <a:effectLst>
                <a:outerShdw blurRad="50800" dist="39000" dir="5460000" algn="tl">
                  <a:srgbClr val="000000">
                    <a:alpha val="38000"/>
                  </a:srgbClr>
                </a:outerShdw>
              </a:effectLst>
              <a:latin typeface="Broadband" pitchFamily="2" charset="0"/>
            </a:endParaRPr>
          </a:p>
          <a:p>
            <a:pPr lvl="0" algn="just"/>
            <a:r>
              <a:rPr lang="es-CO" sz="40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«Sin silencio es imposible vivir unidas a Dios…»; «estemos atentas para no decir palabras inútiles…»; «oh qué bellos tiempos los de Mornés, en los que cada una sentía escrúpulo de faltar al silencio aunque fuera con una sola palabra».</a:t>
            </a:r>
            <a:endParaRPr lang="es-ES" sz="4000" b="1"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1989293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40000"/>
                <a:lumOff val="60000"/>
              </a:schemeClr>
            </a:gs>
            <a:gs pos="0">
              <a:schemeClr val="accent6">
                <a:lumMod val="20000"/>
                <a:lumOff val="80000"/>
              </a:schemeClr>
            </a:gs>
            <a:gs pos="64999">
              <a:srgbClr val="CCFFFF"/>
            </a:gs>
            <a:gs pos="74000">
              <a:srgbClr val="D1FFD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Rectángulo"/>
          <p:cNvSpPr/>
          <p:nvPr/>
        </p:nvSpPr>
        <p:spPr>
          <a:xfrm>
            <a:off x="539552" y="980728"/>
            <a:ext cx="8064896" cy="5539978"/>
          </a:xfrm>
          <a:prstGeom prst="rect">
            <a:avLst/>
          </a:prstGeom>
        </p:spPr>
        <p:txBody>
          <a:bodyPr wrap="square">
            <a:spAutoFit/>
          </a:bodyPr>
          <a:lstStyle/>
          <a:p>
            <a:pPr lvl="0" algn="ctr"/>
            <a:r>
              <a:rPr lang="es-ES" sz="6600" b="1" dirty="0">
                <a:ln w="11430"/>
                <a:solidFill>
                  <a:srgbClr val="600012"/>
                </a:solidFill>
                <a:effectLst>
                  <a:outerShdw blurRad="50800" dist="39000" dir="5460000" algn="tl">
                    <a:srgbClr val="000000">
                      <a:alpha val="38000"/>
                    </a:srgbClr>
                  </a:outerShdw>
                </a:effectLst>
                <a:latin typeface="Broadband" pitchFamily="2" charset="0"/>
              </a:rPr>
              <a:t>A</a:t>
            </a:r>
            <a:r>
              <a:rPr lang="es-ES" sz="4400" b="1" dirty="0">
                <a:ln w="11430"/>
                <a:solidFill>
                  <a:srgbClr val="600012"/>
                </a:solidFill>
                <a:effectLst>
                  <a:outerShdw blurRad="50800" dist="39000" dir="5460000" algn="tl">
                    <a:srgbClr val="000000">
                      <a:alpha val="38000"/>
                    </a:srgbClr>
                  </a:outerShdw>
                </a:effectLst>
                <a:latin typeface="Broadband" pitchFamily="2" charset="0"/>
              </a:rPr>
              <a:t>lgunas de sus </a:t>
            </a:r>
            <a:r>
              <a:rPr lang="es-ES" sz="5400" b="1" dirty="0">
                <a:ln w="11430"/>
                <a:solidFill>
                  <a:srgbClr val="600012"/>
                </a:solidFill>
                <a:effectLst>
                  <a:outerShdw blurRad="50800" dist="39000" dir="5460000" algn="tl">
                    <a:srgbClr val="000000">
                      <a:alpha val="38000"/>
                    </a:srgbClr>
                  </a:outerShdw>
                </a:effectLst>
                <a:latin typeface="Broadband" pitchFamily="2" charset="0"/>
              </a:rPr>
              <a:t> </a:t>
            </a:r>
            <a:r>
              <a:rPr lang="es-ES" sz="6600" b="1" dirty="0">
                <a:ln w="11430"/>
                <a:solidFill>
                  <a:srgbClr val="600012"/>
                </a:solidFill>
                <a:effectLst>
                  <a:outerShdw blurRad="50800" dist="39000" dir="5460000" algn="tl">
                    <a:srgbClr val="000000">
                      <a:alpha val="38000"/>
                    </a:srgbClr>
                  </a:outerShdw>
                </a:effectLst>
                <a:latin typeface="Broadband" pitchFamily="2" charset="0"/>
              </a:rPr>
              <a:t>F</a:t>
            </a:r>
            <a:r>
              <a:rPr lang="es-ES" sz="4400" b="1" dirty="0">
                <a:ln w="11430"/>
                <a:solidFill>
                  <a:srgbClr val="600012"/>
                </a:solidFill>
                <a:effectLst>
                  <a:outerShdw blurRad="50800" dist="39000" dir="5460000" algn="tl">
                    <a:srgbClr val="000000">
                      <a:alpha val="38000"/>
                    </a:srgbClr>
                  </a:outerShdw>
                </a:effectLst>
                <a:latin typeface="Broadband" pitchFamily="2" charset="0"/>
              </a:rPr>
              <a:t>rases</a:t>
            </a:r>
            <a:r>
              <a:rPr lang="es-ES" sz="4400" b="1" dirty="0" smtClean="0">
                <a:ln w="11430"/>
                <a:solidFill>
                  <a:srgbClr val="600012"/>
                </a:solidFill>
                <a:effectLst>
                  <a:outerShdw blurRad="50800" dist="39000" dir="5460000" algn="tl">
                    <a:srgbClr val="000000">
                      <a:alpha val="38000"/>
                    </a:srgbClr>
                  </a:outerShdw>
                </a:effectLst>
                <a:latin typeface="Broadband" pitchFamily="2" charset="0"/>
              </a:rPr>
              <a:t>.</a:t>
            </a:r>
          </a:p>
          <a:p>
            <a:pPr lvl="0" algn="just"/>
            <a:endParaRPr lang="es-ES" sz="4400" b="1" dirty="0" smtClean="0">
              <a:ln w="11430"/>
              <a:solidFill>
                <a:srgbClr val="600012"/>
              </a:solidFill>
              <a:effectLst>
                <a:outerShdw blurRad="50800" dist="39000" dir="5460000" algn="tl">
                  <a:srgbClr val="000000">
                    <a:alpha val="38000"/>
                  </a:srgbClr>
                </a:outerShdw>
              </a:effectLst>
              <a:latin typeface="Broadband" pitchFamily="2" charset="0"/>
            </a:endParaRPr>
          </a:p>
          <a:p>
            <a:pPr marL="571500" lvl="0" indent="-571500" algn="just">
              <a:buFont typeface="Arial" pitchFamily="34" charset="0"/>
              <a:buChar char="•"/>
            </a:pPr>
            <a:r>
              <a:rPr lang="es-CO" sz="40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«A veces buscamos de hacer el bien fuera… y el bien necesita que se haga primero en Casa… de otra manera los corazones se cierran y nunca se sabe lo que pasa por dentro».</a:t>
            </a:r>
          </a:p>
          <a:p>
            <a:pPr lvl="0" algn="just"/>
            <a:endParaRPr lang="es-CO" sz="44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1070129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40000"/>
                <a:lumOff val="60000"/>
              </a:schemeClr>
            </a:gs>
            <a:gs pos="0">
              <a:schemeClr val="accent6">
                <a:lumMod val="20000"/>
                <a:lumOff val="80000"/>
              </a:schemeClr>
            </a:gs>
            <a:gs pos="64999">
              <a:srgbClr val="CCFFFF"/>
            </a:gs>
            <a:gs pos="74000">
              <a:srgbClr val="D1FFD1"/>
            </a:gs>
          </a:gsLst>
          <a:lin ang="18900000" scaled="1"/>
          <a:tileRect/>
        </a:gradFill>
        <a:effectLst/>
      </p:bgPr>
    </p:bg>
    <p:spTree>
      <p:nvGrpSpPr>
        <p:cNvPr id="1" name=""/>
        <p:cNvGrpSpPr/>
        <p:nvPr/>
      </p:nvGrpSpPr>
      <p:grpSpPr>
        <a:xfrm>
          <a:off x="0" y="0"/>
          <a:ext cx="0" cy="0"/>
          <a:chOff x="0" y="0"/>
          <a:chExt cx="0" cy="0"/>
        </a:xfrm>
      </p:grpSpPr>
      <p:sp>
        <p:nvSpPr>
          <p:cNvPr id="2" name="1 Rectángulo"/>
          <p:cNvSpPr/>
          <p:nvPr/>
        </p:nvSpPr>
        <p:spPr>
          <a:xfrm>
            <a:off x="458748" y="2204864"/>
            <a:ext cx="8237512" cy="3785652"/>
          </a:xfrm>
          <a:prstGeom prst="rect">
            <a:avLst/>
          </a:prstGeom>
        </p:spPr>
        <p:txBody>
          <a:bodyPr wrap="square">
            <a:spAutoFit/>
          </a:bodyPr>
          <a:lstStyle/>
          <a:p>
            <a:pPr marL="571500" lvl="0" indent="-571500" algn="just">
              <a:buFont typeface="Arial" pitchFamily="34" charset="0"/>
              <a:buChar char="•"/>
            </a:pPr>
            <a:r>
              <a:rPr lang="es-CO" sz="40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Cuando </a:t>
            </a:r>
            <a:r>
              <a:rPr lang="es-CO" sz="4000" b="1"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tienes alguna pena ve inmediatamente a ofrecerla al </a:t>
            </a:r>
            <a:r>
              <a:rPr lang="es-CO" sz="40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Señor sin decírsela a los otros, de otra manera harías como el niño que quiere regalarle una manzana a la mamá, pero primero le da un mordisco.</a:t>
            </a:r>
            <a:endParaRPr lang="es-ES" sz="4000" b="1"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
        <p:nvSpPr>
          <p:cNvPr id="3" name="2 Rectángulo"/>
          <p:cNvSpPr/>
          <p:nvPr/>
        </p:nvSpPr>
        <p:spPr>
          <a:xfrm>
            <a:off x="251520" y="548680"/>
            <a:ext cx="8424936" cy="1107996"/>
          </a:xfrm>
          <a:prstGeom prst="rect">
            <a:avLst/>
          </a:prstGeom>
        </p:spPr>
        <p:txBody>
          <a:bodyPr wrap="square">
            <a:spAutoFit/>
          </a:bodyPr>
          <a:lstStyle/>
          <a:p>
            <a:pPr lvl="0" algn="ctr"/>
            <a:r>
              <a:rPr lang="es-ES" sz="6600" b="1" dirty="0">
                <a:ln w="11430"/>
                <a:solidFill>
                  <a:srgbClr val="600012"/>
                </a:solidFill>
                <a:effectLst>
                  <a:outerShdw blurRad="50800" dist="39000" dir="5460000" algn="tl">
                    <a:srgbClr val="000000">
                      <a:alpha val="38000"/>
                    </a:srgbClr>
                  </a:outerShdw>
                </a:effectLst>
                <a:latin typeface="Broadband" pitchFamily="2" charset="0"/>
              </a:rPr>
              <a:t>A</a:t>
            </a:r>
            <a:r>
              <a:rPr lang="es-ES" sz="4400" b="1" dirty="0">
                <a:ln w="11430"/>
                <a:solidFill>
                  <a:srgbClr val="600012"/>
                </a:solidFill>
                <a:effectLst>
                  <a:outerShdw blurRad="50800" dist="39000" dir="5460000" algn="tl">
                    <a:srgbClr val="000000">
                      <a:alpha val="38000"/>
                    </a:srgbClr>
                  </a:outerShdw>
                </a:effectLst>
                <a:latin typeface="Broadband" pitchFamily="2" charset="0"/>
              </a:rPr>
              <a:t>lgunas de sus </a:t>
            </a:r>
            <a:r>
              <a:rPr lang="es-ES" sz="5400" b="1" dirty="0">
                <a:ln w="11430"/>
                <a:solidFill>
                  <a:srgbClr val="600012"/>
                </a:solidFill>
                <a:effectLst>
                  <a:outerShdw blurRad="50800" dist="39000" dir="5460000" algn="tl">
                    <a:srgbClr val="000000">
                      <a:alpha val="38000"/>
                    </a:srgbClr>
                  </a:outerShdw>
                </a:effectLst>
                <a:latin typeface="Broadband" pitchFamily="2" charset="0"/>
              </a:rPr>
              <a:t> </a:t>
            </a:r>
            <a:r>
              <a:rPr lang="es-ES" sz="6600" b="1" dirty="0">
                <a:ln w="11430"/>
                <a:solidFill>
                  <a:srgbClr val="600012"/>
                </a:solidFill>
                <a:effectLst>
                  <a:outerShdw blurRad="50800" dist="39000" dir="5460000" algn="tl">
                    <a:srgbClr val="000000">
                      <a:alpha val="38000"/>
                    </a:srgbClr>
                  </a:outerShdw>
                </a:effectLst>
                <a:latin typeface="Broadband" pitchFamily="2" charset="0"/>
              </a:rPr>
              <a:t>F</a:t>
            </a:r>
            <a:r>
              <a:rPr lang="es-ES" sz="4400" b="1" dirty="0">
                <a:ln w="11430"/>
                <a:solidFill>
                  <a:srgbClr val="600012"/>
                </a:solidFill>
                <a:effectLst>
                  <a:outerShdw blurRad="50800" dist="39000" dir="5460000" algn="tl">
                    <a:srgbClr val="000000">
                      <a:alpha val="38000"/>
                    </a:srgbClr>
                  </a:outerShdw>
                </a:effectLst>
                <a:latin typeface="Broadband" pitchFamily="2" charset="0"/>
              </a:rPr>
              <a:t>rases.</a:t>
            </a:r>
          </a:p>
        </p:txBody>
      </p:sp>
    </p:spTree>
    <p:extLst>
      <p:ext uri="{BB962C8B-B14F-4D97-AF65-F5344CB8AC3E}">
        <p14:creationId xmlns:p14="http://schemas.microsoft.com/office/powerpoint/2010/main" val="4020174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20000"/>
                <a:lumOff val="80000"/>
              </a:schemeClr>
            </a:gs>
            <a:gs pos="0">
              <a:srgbClr val="FFEFD1"/>
            </a:gs>
            <a:gs pos="64999">
              <a:srgbClr val="CCFFFF"/>
            </a:gs>
            <a:gs pos="74000">
              <a:srgbClr val="A3FFA3"/>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3 Rectángulo"/>
          <p:cNvSpPr/>
          <p:nvPr/>
        </p:nvSpPr>
        <p:spPr>
          <a:xfrm>
            <a:off x="282723" y="188640"/>
            <a:ext cx="8424936" cy="6432530"/>
          </a:xfrm>
          <a:prstGeom prst="rect">
            <a:avLst/>
          </a:prstGeom>
        </p:spPr>
        <p:txBody>
          <a:bodyPr wrap="square">
            <a:spAutoFit/>
          </a:bodyPr>
          <a:lstStyle/>
          <a:p>
            <a:pPr lvl="0" algn="ctr"/>
            <a:r>
              <a:rPr lang="es-ES" sz="66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I</a:t>
            </a:r>
            <a:r>
              <a:rPr lang="es-ES" sz="44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nvoquemos el don de la «ternura del amor»  para darlo a</a:t>
            </a:r>
            <a:r>
              <a:rPr lang="es-ES" sz="40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 </a:t>
            </a:r>
            <a:r>
              <a:rPr lang="es-ES" sz="66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t</a:t>
            </a:r>
            <a:r>
              <a:rPr lang="es-ES" sz="44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odos.</a:t>
            </a:r>
          </a:p>
          <a:p>
            <a:pPr lvl="0" algn="ctr"/>
            <a:r>
              <a:rPr lang="es-CO" sz="40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Como los ojos del hijo están fijos en el padre, así mis ojos están en el Señor, en todo tiempo están vueltos a Ti. </a:t>
            </a:r>
          </a:p>
          <a:p>
            <a:pPr lvl="0" algn="ctr"/>
            <a:r>
              <a:rPr lang="es-CO" sz="40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No alejes tu ternura de mí, Señor.</a:t>
            </a:r>
          </a:p>
          <a:p>
            <a:pPr lvl="0" algn="ctr"/>
            <a:r>
              <a:rPr lang="es-CO" sz="40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Tiéndeme Señor tu diestra.</a:t>
            </a:r>
          </a:p>
          <a:p>
            <a:pPr lvl="0" algn="ctr"/>
            <a:r>
              <a:rPr lang="es-CO" sz="40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Sé mi guía hasta el fin, según lo que a Ti te place.</a:t>
            </a:r>
            <a:endParaRPr lang="es-ES" sz="4000" b="1"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2578302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40000"/>
                <a:lumOff val="60000"/>
              </a:schemeClr>
            </a:gs>
            <a:gs pos="0">
              <a:schemeClr val="accent6">
                <a:lumMod val="20000"/>
                <a:lumOff val="80000"/>
              </a:schemeClr>
            </a:gs>
            <a:gs pos="64999">
              <a:srgbClr val="CCFFFF"/>
            </a:gs>
            <a:gs pos="74000">
              <a:srgbClr val="D1FFD1"/>
            </a:gs>
          </a:gsLst>
          <a:lin ang="8100000" scaled="1"/>
          <a:tileRect/>
        </a:gradFill>
        <a:effectLst/>
      </p:bgPr>
    </p:bg>
    <p:spTree>
      <p:nvGrpSpPr>
        <p:cNvPr id="1" name=""/>
        <p:cNvGrpSpPr/>
        <p:nvPr/>
      </p:nvGrpSpPr>
      <p:grpSpPr>
        <a:xfrm>
          <a:off x="0" y="0"/>
          <a:ext cx="0" cy="0"/>
          <a:chOff x="0" y="0"/>
          <a:chExt cx="0" cy="0"/>
        </a:xfrm>
      </p:grpSpPr>
      <p:sp>
        <p:nvSpPr>
          <p:cNvPr id="2" name="1 Rectángulo"/>
          <p:cNvSpPr/>
          <p:nvPr/>
        </p:nvSpPr>
        <p:spPr>
          <a:xfrm>
            <a:off x="395536" y="59926"/>
            <a:ext cx="8568952" cy="686341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Que tu dulzura, Señor, esté cerca de mí, y también los frutos de tu Amor.</a:t>
            </a:r>
          </a:p>
          <a:p>
            <a:pPr algn="ctr"/>
            <a:r>
              <a:rPr lang="es-CO"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Enséñame el canto de tu verdad, para que en Ti, yo dé fruto.</a:t>
            </a:r>
          </a:p>
          <a:p>
            <a:pPr algn="ctr"/>
            <a:r>
              <a:rPr lang="es-CO" sz="40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El arpa de tu Santo Espíritu, despliégala para mí, para que yo pueda glorificarte con cada melodía.</a:t>
            </a:r>
          </a:p>
          <a:p>
            <a:pPr algn="ctr"/>
            <a:r>
              <a:rPr lang="es-CO"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Según la abundancia de tus ternuras, así me colmarás de tus dones. Tú lo puedes todo, aquello de lo que nosotras no somos capaces.</a:t>
            </a:r>
          </a:p>
          <a:p>
            <a:r>
              <a:rPr lang="es-CO"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    AMÉN                              </a:t>
            </a:r>
            <a:r>
              <a:rPr lang="es-CO" sz="2400" b="1" cap="none" spc="0" dirty="0" err="1"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Odi</a:t>
            </a:r>
            <a:r>
              <a:rPr lang="es-CO" sz="24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 di Salomone</a:t>
            </a:r>
            <a:endParaRPr lang="es-ES" sz="24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1350713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40000"/>
                <a:lumOff val="60000"/>
              </a:schemeClr>
            </a:gs>
            <a:gs pos="36254">
              <a:srgbClr val="FFFF99"/>
            </a:gs>
            <a:gs pos="3315">
              <a:schemeClr val="accent6">
                <a:lumMod val="40000"/>
                <a:lumOff val="60000"/>
              </a:schemeClr>
            </a:gs>
            <a:gs pos="0">
              <a:srgbClr val="FFEFD1"/>
            </a:gs>
            <a:gs pos="64999">
              <a:srgbClr val="CCFFFF"/>
            </a:gs>
            <a:gs pos="74000">
              <a:srgbClr val="A3FFA3"/>
            </a:gs>
          </a:gsLst>
          <a:path path="circle">
            <a:fillToRect l="100000" b="100000"/>
          </a:path>
          <a:tileRect t="-100000" r="-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659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40000"/>
                <a:lumOff val="60000"/>
              </a:schemeClr>
            </a:gs>
            <a:gs pos="0">
              <a:schemeClr val="accent6">
                <a:lumMod val="20000"/>
                <a:lumOff val="80000"/>
              </a:schemeClr>
            </a:gs>
            <a:gs pos="64999">
              <a:srgbClr val="CCFFFF"/>
            </a:gs>
            <a:gs pos="74000">
              <a:srgbClr val="C5FFC5"/>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404664"/>
            <a:ext cx="5436096" cy="40770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2 Rectángulo"/>
          <p:cNvSpPr/>
          <p:nvPr/>
        </p:nvSpPr>
        <p:spPr>
          <a:xfrm>
            <a:off x="84576" y="4919008"/>
            <a:ext cx="9093229"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Después de la profesión en 1872 Don Bosco la nombró Primera Asistente de Sor M. Mazzarello que era la Superiora</a:t>
            </a:r>
            <a:endParaRPr lang="es-ES" sz="40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2702053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20000"/>
                <a:lumOff val="80000"/>
              </a:schemeClr>
            </a:gs>
            <a:gs pos="0">
              <a:srgbClr val="FFEFD1"/>
            </a:gs>
            <a:gs pos="64999">
              <a:srgbClr val="CCFFFF"/>
            </a:gs>
            <a:gs pos="74000">
              <a:srgbClr val="D1FFD1"/>
            </a:gs>
          </a:gsLst>
          <a:lin ang="5400000" scaled="0"/>
          <a:tileRect/>
        </a:gradFill>
        <a:effectLst/>
      </p:bgPr>
    </p:bg>
    <p:spTree>
      <p:nvGrpSpPr>
        <p:cNvPr id="1" name=""/>
        <p:cNvGrpSpPr/>
        <p:nvPr/>
      </p:nvGrpSpPr>
      <p:grpSpPr>
        <a:xfrm>
          <a:off x="0" y="0"/>
          <a:ext cx="0" cy="0"/>
          <a:chOff x="0" y="0"/>
          <a:chExt cx="0" cy="0"/>
        </a:xfrm>
      </p:grpSpPr>
      <p:sp>
        <p:nvSpPr>
          <p:cNvPr id="6" name="5 Rectángulo"/>
          <p:cNvSpPr/>
          <p:nvPr/>
        </p:nvSpPr>
        <p:spPr>
          <a:xfrm>
            <a:off x="424032" y="283538"/>
            <a:ext cx="8468448" cy="1107996"/>
          </a:xfrm>
          <a:prstGeom prst="rect">
            <a:avLst/>
          </a:prstGeom>
        </p:spPr>
        <p:txBody>
          <a:bodyPr wrap="square">
            <a:spAutoFit/>
          </a:bodyPr>
          <a:lstStyle/>
          <a:p>
            <a:pPr lvl="0" algn="ctr"/>
            <a:r>
              <a:rPr lang="es-ES" sz="6600" b="1" dirty="0" smtClean="0">
                <a:ln w="11430"/>
                <a:solidFill>
                  <a:srgbClr val="600012"/>
                </a:solidFill>
                <a:effectLst>
                  <a:outerShdw blurRad="50800" dist="39000" dir="5460000" algn="tl">
                    <a:srgbClr val="000000">
                      <a:alpha val="38000"/>
                    </a:srgbClr>
                  </a:outerShdw>
                </a:effectLst>
                <a:latin typeface="Broadband" pitchFamily="2" charset="0"/>
              </a:rPr>
              <a:t>E</a:t>
            </a:r>
            <a:r>
              <a:rPr lang="es-ES" sz="4400" b="1" dirty="0" smtClean="0">
                <a:ln w="11430"/>
                <a:solidFill>
                  <a:srgbClr val="600012"/>
                </a:solidFill>
                <a:effectLst>
                  <a:outerShdw blurRad="50800" dist="39000" dir="5460000" algn="tl">
                    <a:srgbClr val="000000">
                      <a:alpha val="38000"/>
                    </a:srgbClr>
                  </a:outerShdw>
                </a:effectLst>
                <a:latin typeface="Broadband" pitchFamily="2" charset="0"/>
              </a:rPr>
              <a:t>n</a:t>
            </a:r>
            <a:r>
              <a:rPr lang="es-ES" sz="5400" b="1" dirty="0" smtClean="0">
                <a:ln w="11430"/>
                <a:solidFill>
                  <a:srgbClr val="600012"/>
                </a:solidFill>
                <a:effectLst>
                  <a:outerShdw blurRad="50800" dist="39000" dir="5460000" algn="tl">
                    <a:srgbClr val="000000">
                      <a:alpha val="38000"/>
                    </a:srgbClr>
                  </a:outerShdw>
                </a:effectLst>
                <a:latin typeface="Broadband" pitchFamily="2" charset="0"/>
              </a:rPr>
              <a:t> </a:t>
            </a:r>
            <a:r>
              <a:rPr lang="es-ES" sz="4400" b="1" dirty="0" smtClean="0">
                <a:ln w="11430"/>
                <a:solidFill>
                  <a:srgbClr val="600012"/>
                </a:solidFill>
                <a:effectLst>
                  <a:outerShdw blurRad="50800" dist="39000" dir="5460000" algn="tl">
                    <a:srgbClr val="000000">
                      <a:alpha val="38000"/>
                    </a:srgbClr>
                  </a:outerShdw>
                </a:effectLst>
                <a:latin typeface="Broadband" pitchFamily="2" charset="0"/>
              </a:rPr>
              <a:t>la</a:t>
            </a:r>
            <a:r>
              <a:rPr lang="es-ES" sz="5400" b="1" dirty="0" smtClean="0">
                <a:ln w="11430"/>
                <a:solidFill>
                  <a:srgbClr val="600012"/>
                </a:solidFill>
                <a:effectLst>
                  <a:outerShdw blurRad="50800" dist="39000" dir="5460000" algn="tl">
                    <a:srgbClr val="000000">
                      <a:alpha val="38000"/>
                    </a:srgbClr>
                  </a:outerShdw>
                </a:effectLst>
                <a:latin typeface="Broadband" pitchFamily="2" charset="0"/>
              </a:rPr>
              <a:t> </a:t>
            </a:r>
            <a:r>
              <a:rPr lang="es-ES" sz="6600" b="1" dirty="0" smtClean="0">
                <a:ln w="11430"/>
                <a:solidFill>
                  <a:srgbClr val="600012"/>
                </a:solidFill>
                <a:effectLst>
                  <a:outerShdw blurRad="50800" dist="39000" dir="5460000" algn="tl">
                    <a:srgbClr val="000000">
                      <a:alpha val="38000"/>
                    </a:srgbClr>
                  </a:outerShdw>
                </a:effectLst>
                <a:latin typeface="Broadband" pitchFamily="2" charset="0"/>
              </a:rPr>
              <a:t>E</a:t>
            </a:r>
            <a:r>
              <a:rPr lang="es-ES" sz="4400" b="1" dirty="0" smtClean="0">
                <a:ln w="11430"/>
                <a:solidFill>
                  <a:srgbClr val="600012"/>
                </a:solidFill>
                <a:effectLst>
                  <a:outerShdw blurRad="50800" dist="39000" dir="5460000" algn="tl">
                    <a:srgbClr val="000000">
                      <a:alpha val="38000"/>
                    </a:srgbClr>
                  </a:outerShdw>
                </a:effectLst>
                <a:latin typeface="Broadband" pitchFamily="2" charset="0"/>
              </a:rPr>
              <a:t>scuela de la </a:t>
            </a:r>
            <a:r>
              <a:rPr lang="es-ES" sz="6600" b="1" dirty="0" smtClean="0">
                <a:ln w="11430"/>
                <a:solidFill>
                  <a:srgbClr val="600012"/>
                </a:solidFill>
                <a:effectLst>
                  <a:outerShdw blurRad="50800" dist="39000" dir="5460000" algn="tl">
                    <a:srgbClr val="000000">
                      <a:alpha val="38000"/>
                    </a:srgbClr>
                  </a:outerShdw>
                </a:effectLst>
                <a:latin typeface="Broadband" pitchFamily="2" charset="0"/>
              </a:rPr>
              <a:t>M</a:t>
            </a:r>
            <a:r>
              <a:rPr lang="es-ES" sz="4400" b="1" dirty="0" smtClean="0">
                <a:ln w="11430"/>
                <a:solidFill>
                  <a:srgbClr val="600012"/>
                </a:solidFill>
                <a:effectLst>
                  <a:outerShdw blurRad="50800" dist="39000" dir="5460000" algn="tl">
                    <a:srgbClr val="000000">
                      <a:alpha val="38000"/>
                    </a:srgbClr>
                  </a:outerShdw>
                </a:effectLst>
                <a:latin typeface="Broadband" pitchFamily="2" charset="0"/>
              </a:rPr>
              <a:t>adre</a:t>
            </a:r>
            <a:endParaRPr lang="es-ES" sz="4400" b="1" dirty="0">
              <a:ln w="11430"/>
              <a:solidFill>
                <a:srgbClr val="600012"/>
              </a:solidFill>
              <a:effectLst>
                <a:outerShdw blurRad="50800" dist="39000" dir="5460000" algn="tl">
                  <a:srgbClr val="000000">
                    <a:alpha val="38000"/>
                  </a:srgbClr>
                </a:outerShdw>
              </a:effectLst>
              <a:latin typeface="Broadband" pitchFamily="2" charset="0"/>
            </a:endParaRPr>
          </a:p>
        </p:txBody>
      </p:sp>
      <p:sp>
        <p:nvSpPr>
          <p:cNvPr id="8" name="7 Rectángulo"/>
          <p:cNvSpPr/>
          <p:nvPr/>
        </p:nvSpPr>
        <p:spPr>
          <a:xfrm>
            <a:off x="287189" y="4797152"/>
            <a:ext cx="8605291"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Petronila no tenía mucha iniciativa, pero secundaba con fidelidad a su amiga María Mazzarello.</a:t>
            </a:r>
            <a:endParaRPr lang="es-ES" sz="40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750" y="1556791"/>
            <a:ext cx="4463011" cy="2975341"/>
          </a:xfrm>
          <a:prstGeom prst="snip2DiagRect">
            <a:avLst>
              <a:gd name="adj1" fmla="val 24736"/>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0850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40000"/>
                <a:lumOff val="60000"/>
              </a:schemeClr>
            </a:gs>
            <a:gs pos="0">
              <a:schemeClr val="accent6">
                <a:lumMod val="20000"/>
                <a:lumOff val="80000"/>
              </a:schemeClr>
            </a:gs>
            <a:gs pos="64999">
              <a:srgbClr val="CCFFFF"/>
            </a:gs>
            <a:gs pos="74000">
              <a:srgbClr val="D1FFD1"/>
            </a:gs>
          </a:gsLst>
          <a:lin ang="4200000" scaled="0"/>
          <a:tileRect/>
        </a:gra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60648"/>
            <a:ext cx="6096198" cy="343262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2 Rectángulo"/>
          <p:cNvSpPr/>
          <p:nvPr/>
        </p:nvSpPr>
        <p:spPr>
          <a:xfrm>
            <a:off x="179512" y="4012609"/>
            <a:ext cx="8712968" cy="261610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Es María Mazzarello quien le insiste a D. Pestarino para que Petronila forme parte de las FMI y así poderla ayudar a redimensionar una religiosidad demasiado exterior</a:t>
            </a:r>
            <a:r>
              <a:rPr lang="es-ES" sz="44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a:t>
            </a:r>
            <a:endParaRPr lang="es-ES" sz="44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1993737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rgbClr val="CCFFFF"/>
            </a:gs>
            <a:gs pos="36254">
              <a:srgbClr val="FFFFCC"/>
            </a:gs>
            <a:gs pos="3315">
              <a:schemeClr val="accent6">
                <a:lumMod val="40000"/>
                <a:lumOff val="60000"/>
              </a:schemeClr>
            </a:gs>
            <a:gs pos="0">
              <a:schemeClr val="accent6">
                <a:lumMod val="20000"/>
                <a:lumOff val="80000"/>
              </a:schemeClr>
            </a:gs>
            <a:gs pos="64999">
              <a:srgbClr val="CCFFFF"/>
            </a:gs>
            <a:gs pos="74000">
              <a:srgbClr val="D1FFD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6877"/>
            <a:ext cx="4355976" cy="6858000"/>
          </a:xfrm>
          <a:prstGeom prst="rect">
            <a:avLst/>
          </a:prstGeom>
        </p:spPr>
      </p:pic>
      <p:sp>
        <p:nvSpPr>
          <p:cNvPr id="5" name="4 Rectángulo"/>
          <p:cNvSpPr/>
          <p:nvPr/>
        </p:nvSpPr>
        <p:spPr>
          <a:xfrm>
            <a:off x="179512" y="605967"/>
            <a:ext cx="4427984" cy="563231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Cuando se trató de acoger la propuesta de D. Bosco, de fundar una Comunidad Religiosa ella dijo: «Se trata de una cosa muy grave y yo quiero pensar bien para no tenerme que arrepentir después.»</a:t>
            </a:r>
            <a:endParaRPr lang="es-ES" sz="40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4079473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40000"/>
                <a:lumOff val="60000"/>
              </a:schemeClr>
            </a:gs>
            <a:gs pos="0">
              <a:schemeClr val="accent6">
                <a:lumMod val="20000"/>
                <a:lumOff val="80000"/>
              </a:schemeClr>
            </a:gs>
            <a:gs pos="64999">
              <a:srgbClr val="CCFFFF"/>
            </a:gs>
            <a:gs pos="74000">
              <a:srgbClr val="D1FFD1"/>
            </a:gs>
          </a:gsLst>
          <a:lin ang="5400000" scaled="1"/>
          <a:tileRect/>
        </a:gradFill>
        <a:effectLst/>
      </p:bgPr>
    </p:bg>
    <p:spTree>
      <p:nvGrpSpPr>
        <p:cNvPr id="1" name=""/>
        <p:cNvGrpSpPr/>
        <p:nvPr/>
      </p:nvGrpSpPr>
      <p:grpSpPr>
        <a:xfrm>
          <a:off x="0" y="0"/>
          <a:ext cx="0" cy="0"/>
          <a:chOff x="0" y="0"/>
          <a:chExt cx="0" cy="0"/>
        </a:xfrm>
      </p:grpSpPr>
      <p:sp>
        <p:nvSpPr>
          <p:cNvPr id="2" name="1 Rectángulo"/>
          <p:cNvSpPr/>
          <p:nvPr/>
        </p:nvSpPr>
        <p:spPr>
          <a:xfrm>
            <a:off x="252118" y="1916832"/>
            <a:ext cx="8712968" cy="440120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Fue presentada por el Director a las Hermanas como «La Regla en persona». Todo lo demás lo había aprendido de Madre Mazzarello.</a:t>
            </a:r>
          </a:p>
          <a:p>
            <a:pPr algn="ctr"/>
            <a:r>
              <a:rPr lang="es-CO" sz="40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Observar la Regla para M. Mazzarello era lo mismo que decir: vida evangélica radical.</a:t>
            </a:r>
          </a:p>
          <a:p>
            <a:pPr algn="ctr"/>
            <a:r>
              <a:rPr lang="es-CO"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Sor Petronila conser</a:t>
            </a:r>
            <a:r>
              <a:rPr lang="es-CO" sz="4000" b="1"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vó siempre su estilo ciertamente lento.</a:t>
            </a:r>
            <a:endParaRPr lang="es-ES" sz="40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
        <p:nvSpPr>
          <p:cNvPr id="3" name="2 Rectángulo"/>
          <p:cNvSpPr/>
          <p:nvPr/>
        </p:nvSpPr>
        <p:spPr>
          <a:xfrm>
            <a:off x="431032" y="210706"/>
            <a:ext cx="8712968" cy="1107996"/>
          </a:xfrm>
          <a:prstGeom prst="rect">
            <a:avLst/>
          </a:prstGeom>
        </p:spPr>
        <p:txBody>
          <a:bodyPr wrap="square">
            <a:spAutoFit/>
          </a:bodyPr>
          <a:lstStyle/>
          <a:p>
            <a:pPr lvl="0" algn="ctr"/>
            <a:r>
              <a:rPr lang="es-ES" sz="6600" b="1" dirty="0">
                <a:ln w="11430"/>
                <a:solidFill>
                  <a:srgbClr val="600012"/>
                </a:solidFill>
                <a:effectLst>
                  <a:outerShdw blurRad="50800" dist="39000" dir="5460000" algn="tl">
                    <a:srgbClr val="000000">
                      <a:alpha val="38000"/>
                    </a:srgbClr>
                  </a:outerShdw>
                </a:effectLst>
                <a:latin typeface="Broadband" pitchFamily="2" charset="0"/>
              </a:rPr>
              <a:t>E</a:t>
            </a:r>
            <a:r>
              <a:rPr lang="es-ES" sz="4400" b="1" dirty="0">
                <a:ln w="11430"/>
                <a:solidFill>
                  <a:srgbClr val="600012"/>
                </a:solidFill>
                <a:effectLst>
                  <a:outerShdw blurRad="50800" dist="39000" dir="5460000" algn="tl">
                    <a:srgbClr val="000000">
                      <a:alpha val="38000"/>
                    </a:srgbClr>
                  </a:outerShdw>
                </a:effectLst>
                <a:latin typeface="Broadband" pitchFamily="2" charset="0"/>
              </a:rPr>
              <a:t>n</a:t>
            </a:r>
            <a:r>
              <a:rPr lang="es-ES" sz="5400" b="1" dirty="0">
                <a:ln w="11430"/>
                <a:solidFill>
                  <a:srgbClr val="600012"/>
                </a:solidFill>
                <a:effectLst>
                  <a:outerShdw blurRad="50800" dist="39000" dir="5460000" algn="tl">
                    <a:srgbClr val="000000">
                      <a:alpha val="38000"/>
                    </a:srgbClr>
                  </a:outerShdw>
                </a:effectLst>
                <a:latin typeface="Broadband" pitchFamily="2" charset="0"/>
              </a:rPr>
              <a:t> </a:t>
            </a:r>
            <a:r>
              <a:rPr lang="es-ES" sz="4400" b="1" dirty="0">
                <a:ln w="11430"/>
                <a:solidFill>
                  <a:srgbClr val="600012"/>
                </a:solidFill>
                <a:effectLst>
                  <a:outerShdw blurRad="50800" dist="39000" dir="5460000" algn="tl">
                    <a:srgbClr val="000000">
                      <a:alpha val="38000"/>
                    </a:srgbClr>
                  </a:outerShdw>
                </a:effectLst>
                <a:latin typeface="Broadband" pitchFamily="2" charset="0"/>
              </a:rPr>
              <a:t>la</a:t>
            </a:r>
            <a:r>
              <a:rPr lang="es-ES" sz="5400" b="1" dirty="0">
                <a:ln w="11430"/>
                <a:solidFill>
                  <a:srgbClr val="600012"/>
                </a:solidFill>
                <a:effectLst>
                  <a:outerShdw blurRad="50800" dist="39000" dir="5460000" algn="tl">
                    <a:srgbClr val="000000">
                      <a:alpha val="38000"/>
                    </a:srgbClr>
                  </a:outerShdw>
                </a:effectLst>
                <a:latin typeface="Broadband" pitchFamily="2" charset="0"/>
              </a:rPr>
              <a:t> </a:t>
            </a:r>
            <a:r>
              <a:rPr lang="es-ES" sz="6600" b="1" dirty="0">
                <a:ln w="11430"/>
                <a:solidFill>
                  <a:srgbClr val="600012"/>
                </a:solidFill>
                <a:effectLst>
                  <a:outerShdw blurRad="50800" dist="39000" dir="5460000" algn="tl">
                    <a:srgbClr val="000000">
                      <a:alpha val="38000"/>
                    </a:srgbClr>
                  </a:outerShdw>
                </a:effectLst>
                <a:latin typeface="Broadband" pitchFamily="2" charset="0"/>
              </a:rPr>
              <a:t>E</a:t>
            </a:r>
            <a:r>
              <a:rPr lang="es-ES" sz="4400" b="1" dirty="0">
                <a:ln w="11430"/>
                <a:solidFill>
                  <a:srgbClr val="600012"/>
                </a:solidFill>
                <a:effectLst>
                  <a:outerShdw blurRad="50800" dist="39000" dir="5460000" algn="tl">
                    <a:srgbClr val="000000">
                      <a:alpha val="38000"/>
                    </a:srgbClr>
                  </a:outerShdw>
                </a:effectLst>
                <a:latin typeface="Broadband" pitchFamily="2" charset="0"/>
              </a:rPr>
              <a:t>scuela de la </a:t>
            </a:r>
            <a:r>
              <a:rPr lang="es-ES" sz="6600" b="1" dirty="0">
                <a:ln w="11430"/>
                <a:solidFill>
                  <a:srgbClr val="600012"/>
                </a:solidFill>
                <a:effectLst>
                  <a:outerShdw blurRad="50800" dist="39000" dir="5460000" algn="tl">
                    <a:srgbClr val="000000">
                      <a:alpha val="38000"/>
                    </a:srgbClr>
                  </a:outerShdw>
                </a:effectLst>
                <a:latin typeface="Broadband" pitchFamily="2" charset="0"/>
              </a:rPr>
              <a:t>M</a:t>
            </a:r>
            <a:r>
              <a:rPr lang="es-ES" sz="4400" b="1" dirty="0">
                <a:ln w="11430"/>
                <a:solidFill>
                  <a:srgbClr val="600012"/>
                </a:solidFill>
                <a:effectLst>
                  <a:outerShdw blurRad="50800" dist="39000" dir="5460000" algn="tl">
                    <a:srgbClr val="000000">
                      <a:alpha val="38000"/>
                    </a:srgbClr>
                  </a:outerShdw>
                </a:effectLst>
                <a:latin typeface="Broadband" pitchFamily="2" charset="0"/>
              </a:rPr>
              <a:t>adre</a:t>
            </a:r>
          </a:p>
        </p:txBody>
      </p:sp>
    </p:spTree>
    <p:extLst>
      <p:ext uri="{BB962C8B-B14F-4D97-AF65-F5344CB8AC3E}">
        <p14:creationId xmlns:p14="http://schemas.microsoft.com/office/powerpoint/2010/main" val="2359484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20000"/>
                <a:lumOff val="80000"/>
              </a:schemeClr>
            </a:gs>
            <a:gs pos="0">
              <a:srgbClr val="FFEFD1"/>
            </a:gs>
            <a:gs pos="64999">
              <a:srgbClr val="CCFFFF"/>
            </a:gs>
            <a:gs pos="74000">
              <a:srgbClr val="CCFFFF"/>
            </a:gs>
          </a:gsLst>
          <a:lin ang="0" scaled="1"/>
          <a:tileRect/>
        </a:gradFill>
        <a:effectLst/>
      </p:bgPr>
    </p:bg>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294" y="190679"/>
            <a:ext cx="5373878" cy="4030409"/>
          </a:xfrm>
          <a:prstGeom prst="ellipse">
            <a:avLst/>
          </a:prstGeom>
          <a:ln w="57150">
            <a:noFill/>
          </a:ln>
          <a:effectLst>
            <a:softEdge rad="317500"/>
          </a:effectLst>
        </p:spPr>
      </p:pic>
      <p:sp>
        <p:nvSpPr>
          <p:cNvPr id="4" name="3 Rectángulo"/>
          <p:cNvSpPr/>
          <p:nvPr/>
        </p:nvSpPr>
        <p:spPr>
          <a:xfrm>
            <a:off x="323528" y="4057233"/>
            <a:ext cx="8424936" cy="261610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Sor Petronila sentía que debía dar buen ejemplo, ella era la primera con Sor M. Mazzarello en recorrer un camino que habían percibido como querido por Dios</a:t>
            </a:r>
            <a:r>
              <a:rPr lang="es-ES" sz="44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a:t>
            </a:r>
            <a:endParaRPr lang="es-ES" sz="44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2050030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90417">
              <a:schemeClr val="accent5">
                <a:lumMod val="20000"/>
                <a:lumOff val="80000"/>
              </a:schemeClr>
            </a:gs>
            <a:gs pos="36254">
              <a:srgbClr val="FFFFCC"/>
            </a:gs>
            <a:gs pos="3315">
              <a:schemeClr val="accent6">
                <a:lumMod val="40000"/>
                <a:lumOff val="60000"/>
              </a:schemeClr>
            </a:gs>
            <a:gs pos="0">
              <a:schemeClr val="accent6">
                <a:lumMod val="20000"/>
                <a:lumOff val="80000"/>
              </a:schemeClr>
            </a:gs>
            <a:gs pos="64999">
              <a:srgbClr val="CCFFFF"/>
            </a:gs>
            <a:gs pos="74000">
              <a:srgbClr val="CCFF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547" y="3212976"/>
            <a:ext cx="5549103" cy="3323260"/>
          </a:xfrm>
          <a:prstGeom prst="rect">
            <a:avLst/>
          </a:prstGeom>
          <a:ln w="38100">
            <a:solidFill>
              <a:srgbClr val="600012"/>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4 Rectángulo"/>
          <p:cNvSpPr/>
          <p:nvPr/>
        </p:nvSpPr>
        <p:spPr>
          <a:xfrm>
            <a:off x="179512" y="260648"/>
            <a:ext cx="8712968"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4000" b="1" cap="none" spc="0" dirty="0" smtClean="0">
                <a:ln w="11430"/>
                <a:solidFill>
                  <a:srgbClr val="600012"/>
                </a:solidFill>
                <a:effectLst>
                  <a:outerShdw blurRad="50800" dist="39000" dir="5460000" algn="tl">
                    <a:srgbClr val="000000">
                      <a:alpha val="38000"/>
                    </a:srgbClr>
                  </a:outerShdw>
                </a:effectLst>
                <a:latin typeface="Aparajita" pitchFamily="34" charset="0"/>
                <a:cs typeface="Aparajita" pitchFamily="34" charset="0"/>
              </a:rPr>
              <a:t>La observancia de la Regla es uno de los puntos fuertes del «Espíritu de Mornés» el que viene hoy entendido como vida evangélica que  libera porque está motivada por la Secuela Christi.</a:t>
            </a:r>
            <a:endParaRPr lang="es-ES" sz="4000" b="1" cap="none" spc="0" dirty="0">
              <a:ln w="11430"/>
              <a:solidFill>
                <a:srgbClr val="600012"/>
              </a:solidFill>
              <a:effectLst>
                <a:outerShdw blurRad="50800" dist="39000" dir="5460000" algn="tl">
                  <a:srgbClr val="000000">
                    <a:alpha val="38000"/>
                  </a:srgbClr>
                </a:outerShdw>
              </a:effectLst>
              <a:latin typeface="Aparajita" pitchFamily="34" charset="0"/>
              <a:cs typeface="Aparajita" pitchFamily="34" charset="0"/>
            </a:endParaRPr>
          </a:p>
        </p:txBody>
      </p:sp>
    </p:spTree>
    <p:extLst>
      <p:ext uri="{BB962C8B-B14F-4D97-AF65-F5344CB8AC3E}">
        <p14:creationId xmlns:p14="http://schemas.microsoft.com/office/powerpoint/2010/main" val="2630157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919</Words>
  <Application>Microsoft Office PowerPoint</Application>
  <PresentationFormat>Presentación en pantalla (4:3)</PresentationFormat>
  <Paragraphs>53</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Luffi</cp:lastModifiedBy>
  <cp:revision>42</cp:revision>
  <dcterms:created xsi:type="dcterms:W3CDTF">2012-06-07T19:23:58Z</dcterms:created>
  <dcterms:modified xsi:type="dcterms:W3CDTF">2012-06-18T12:15:40Z</dcterms:modified>
</cp:coreProperties>
</file>