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6" r:id="rId4"/>
    <p:sldId id="273" r:id="rId5"/>
    <p:sldId id="274" r:id="rId6"/>
    <p:sldId id="275" r:id="rId7"/>
    <p:sldId id="260" r:id="rId8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FED"/>
    <a:srgbClr val="D8730E"/>
    <a:srgbClr val="D39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24" autoAdjust="0"/>
  </p:normalViewPr>
  <p:slideViewPr>
    <p:cSldViewPr>
      <p:cViewPr>
        <p:scale>
          <a:sx n="60" d="100"/>
          <a:sy n="60" d="100"/>
        </p:scale>
        <p:origin x="-74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0996-CDA0-40A1-971D-EE8EAE52329B}" type="datetimeFigureOut">
              <a:rPr lang="es-CO" smtClean="0"/>
              <a:pPr/>
              <a:t>24/10/2014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68A-EC9C-43DB-9047-834D67EDDE5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0996-CDA0-40A1-971D-EE8EAE52329B}" type="datetimeFigureOut">
              <a:rPr lang="es-CO" smtClean="0"/>
              <a:pPr/>
              <a:t>24/10/2014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68A-EC9C-43DB-9047-834D67EDDE5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0996-CDA0-40A1-971D-EE8EAE52329B}" type="datetimeFigureOut">
              <a:rPr lang="es-CO" smtClean="0"/>
              <a:pPr/>
              <a:t>24/10/2014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68A-EC9C-43DB-9047-834D67EDDE5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0996-CDA0-40A1-971D-EE8EAE52329B}" type="datetimeFigureOut">
              <a:rPr lang="es-CO" smtClean="0"/>
              <a:pPr/>
              <a:t>24/10/2014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68A-EC9C-43DB-9047-834D67EDDE5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0996-CDA0-40A1-971D-EE8EAE52329B}" type="datetimeFigureOut">
              <a:rPr lang="es-CO" smtClean="0"/>
              <a:pPr/>
              <a:t>24/10/2014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68A-EC9C-43DB-9047-834D67EDDE5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0996-CDA0-40A1-971D-EE8EAE52329B}" type="datetimeFigureOut">
              <a:rPr lang="es-CO" smtClean="0"/>
              <a:pPr/>
              <a:t>24/10/2014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68A-EC9C-43DB-9047-834D67EDDE5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0996-CDA0-40A1-971D-EE8EAE52329B}" type="datetimeFigureOut">
              <a:rPr lang="es-CO" smtClean="0"/>
              <a:pPr/>
              <a:t>24/10/2014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68A-EC9C-43DB-9047-834D67EDDE5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0996-CDA0-40A1-971D-EE8EAE52329B}" type="datetimeFigureOut">
              <a:rPr lang="es-CO" smtClean="0"/>
              <a:pPr/>
              <a:t>24/10/2014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68A-EC9C-43DB-9047-834D67EDDE5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0996-CDA0-40A1-971D-EE8EAE52329B}" type="datetimeFigureOut">
              <a:rPr lang="es-CO" smtClean="0"/>
              <a:pPr/>
              <a:t>24/10/2014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68A-EC9C-43DB-9047-834D67EDDE5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0996-CDA0-40A1-971D-EE8EAE52329B}" type="datetimeFigureOut">
              <a:rPr lang="es-CO" smtClean="0"/>
              <a:pPr/>
              <a:t>24/10/2014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68A-EC9C-43DB-9047-834D67EDDE5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0996-CDA0-40A1-971D-EE8EAE52329B}" type="datetimeFigureOut">
              <a:rPr lang="es-CO" smtClean="0"/>
              <a:pPr/>
              <a:t>24/10/2014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68A-EC9C-43DB-9047-834D67EDDE5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D0996-CDA0-40A1-971D-EE8EAE52329B}" type="datetimeFigureOut">
              <a:rPr lang="es-CO" smtClean="0"/>
              <a:pPr/>
              <a:t>24/10/2014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6268A-EC9C-43DB-9047-834D67EDDE5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PowerPoint_Presentation1.ppt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afiche cas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048" y="590150"/>
            <a:ext cx="8316416" cy="5756043"/>
          </a:xfrm>
          <a:prstGeom prst="roundRect">
            <a:avLst>
              <a:gd name="adj" fmla="val 2141"/>
            </a:avLst>
          </a:prstGeom>
          <a:ln w="66675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9 CuadroTexto"/>
          <p:cNvSpPr txBox="1"/>
          <p:nvPr/>
        </p:nvSpPr>
        <p:spPr>
          <a:xfrm>
            <a:off x="611560" y="18864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i="1" dirty="0" smtClean="0"/>
              <a:t>CASA DE ESPIRITUALIDAD “LA MONTAÑITA”</a:t>
            </a:r>
          </a:p>
          <a:p>
            <a:pPr algn="ctr"/>
            <a:r>
              <a:rPr lang="es-MX" sz="2800" i="1" dirty="0" smtClean="0"/>
              <a:t>Un lugar apto para recrear el espíritu.</a:t>
            </a:r>
            <a:endParaRPr lang="es-CO" sz="2800" i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251520" y="6023029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Calle 73 Sur N° 65-120</a:t>
            </a:r>
          </a:p>
          <a:p>
            <a:r>
              <a:rPr lang="es-MX" dirty="0" smtClean="0"/>
              <a:t>Tel: 2790182</a:t>
            </a:r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Montañit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052737"/>
            <a:ext cx="8604448" cy="5544615"/>
          </a:xfrm>
          <a:prstGeom prst="roundRect">
            <a:avLst>
              <a:gd name="adj" fmla="val 16667"/>
            </a:avLst>
          </a:prstGeom>
          <a:ln w="60325">
            <a:solidFill>
              <a:schemeClr val="accent6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3 CuadroTexto"/>
          <p:cNvSpPr txBox="1"/>
          <p:nvPr/>
        </p:nvSpPr>
        <p:spPr>
          <a:xfrm>
            <a:off x="1475656" y="116632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i="1" dirty="0" smtClean="0"/>
              <a:t>Panorama hacia la ciudad.</a:t>
            </a:r>
            <a:endParaRPr lang="es-CO" sz="4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2564904"/>
            <a:ext cx="5760640" cy="387598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rnd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5 Imagen" descr="edific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60648"/>
            <a:ext cx="5184576" cy="3446577"/>
          </a:xfrm>
          <a:prstGeom prst="rect">
            <a:avLst/>
          </a:prstGeom>
          <a:ln w="63500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3500000" scaled="1"/>
              <a:tileRect/>
            </a:gra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7 CuadroTexto"/>
          <p:cNvSpPr txBox="1"/>
          <p:nvPr/>
        </p:nvSpPr>
        <p:spPr>
          <a:xfrm>
            <a:off x="5004048" y="247288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i="1" dirty="0" smtClean="0"/>
              <a:t>Amplios espacios</a:t>
            </a:r>
          </a:p>
          <a:p>
            <a:pPr algn="ctr"/>
            <a:r>
              <a:rPr lang="es-MX" sz="2800" i="1" dirty="0" smtClean="0"/>
              <a:t>Para su bienestar.</a:t>
            </a:r>
          </a:p>
          <a:p>
            <a:pPr algn="ctr"/>
            <a:r>
              <a:rPr lang="es-MX" sz="2800" i="1" dirty="0" smtClean="0"/>
              <a:t>Naturaleza que invita al  silencio, la meditación, la reflexión.</a:t>
            </a:r>
            <a:endParaRPr lang="es-CO" sz="2800" i="1" dirty="0" smtClean="0"/>
          </a:p>
          <a:p>
            <a:pPr algn="ctr"/>
            <a:endParaRPr lang="es-CO" sz="2800" dirty="0"/>
          </a:p>
        </p:txBody>
      </p:sp>
      <p:pic>
        <p:nvPicPr>
          <p:cNvPr id="10" name="9 Imagen" descr="g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2976"/>
            <a:ext cx="4716016" cy="3600400"/>
          </a:xfrm>
          <a:prstGeom prst="ellipse">
            <a:avLst/>
          </a:prstGeom>
          <a:ln w="63500" cap="rnd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omedor.jpg"/>
          <p:cNvPicPr>
            <a:picLocks noChangeAspect="1"/>
          </p:cNvPicPr>
          <p:nvPr/>
        </p:nvPicPr>
        <p:blipFill>
          <a:blip r:embed="rId2" cstate="print"/>
          <a:srcRect l="30785" r="7558"/>
          <a:stretch>
            <a:fillRect/>
          </a:stretch>
        </p:blipFill>
        <p:spPr>
          <a:xfrm rot="16200000">
            <a:off x="1866593" y="3507"/>
            <a:ext cx="5482826" cy="7848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539552" y="404664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Amplia y cómoda  Área  de comidas con autoservicio. </a:t>
            </a:r>
            <a:r>
              <a:rPr lang="es-MX" dirty="0" smtClean="0"/>
              <a:t>  </a:t>
            </a:r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bancas capilla.jpg"/>
          <p:cNvPicPr>
            <a:picLocks noChangeAspect="1"/>
          </p:cNvPicPr>
          <p:nvPr/>
        </p:nvPicPr>
        <p:blipFill>
          <a:blip r:embed="rId2" cstate="print"/>
          <a:srcRect t="12575"/>
          <a:stretch>
            <a:fillRect/>
          </a:stretch>
        </p:blipFill>
        <p:spPr>
          <a:xfrm>
            <a:off x="3707904" y="3140968"/>
            <a:ext cx="5256584" cy="3575741"/>
          </a:xfrm>
          <a:prstGeom prst="rect">
            <a:avLst/>
          </a:prstGeom>
          <a:ln w="63500">
            <a:solidFill>
              <a:srgbClr val="091FED"/>
            </a:solidFill>
          </a:ln>
        </p:spPr>
      </p:pic>
      <p:pic>
        <p:nvPicPr>
          <p:cNvPr id="3" name="2 Imagen" descr="altar.jpg"/>
          <p:cNvPicPr>
            <a:picLocks noChangeAspect="1"/>
          </p:cNvPicPr>
          <p:nvPr/>
        </p:nvPicPr>
        <p:blipFill>
          <a:blip r:embed="rId3" cstate="print"/>
          <a:srcRect t="7774"/>
          <a:stretch>
            <a:fillRect/>
          </a:stretch>
        </p:blipFill>
        <p:spPr>
          <a:xfrm>
            <a:off x="179511" y="188640"/>
            <a:ext cx="5669945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CuadroTexto"/>
          <p:cNvSpPr txBox="1"/>
          <p:nvPr/>
        </p:nvSpPr>
        <p:spPr>
          <a:xfrm>
            <a:off x="5543600" y="1124744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i="1" dirty="0" smtClean="0"/>
              <a:t> Sitio</a:t>
            </a:r>
          </a:p>
          <a:p>
            <a:pPr algn="ctr"/>
            <a:r>
              <a:rPr lang="es-MX" sz="3600" i="1" dirty="0" smtClean="0"/>
              <a:t> de Oración.</a:t>
            </a:r>
            <a:endParaRPr lang="es-CO" sz="3600" i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395536" y="4509120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i="1" dirty="0" smtClean="0">
                <a:solidFill>
                  <a:prstClr val="black"/>
                </a:solidFill>
              </a:rPr>
              <a:t> Ambiente de Reflexión y Contemplación.</a:t>
            </a:r>
            <a:endParaRPr lang="es-CO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1196752"/>
            <a:ext cx="5724128" cy="4579302"/>
          </a:xfrm>
          <a:prstGeom prst="ellipse">
            <a:avLst/>
          </a:prstGeom>
          <a:ln w="63500" cap="rnd">
            <a:solidFill>
              <a:srgbClr val="091FE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2 Imagen" descr="estadero uno.jpg"/>
          <p:cNvPicPr>
            <a:picLocks noChangeAspect="1"/>
          </p:cNvPicPr>
          <p:nvPr/>
        </p:nvPicPr>
        <p:blipFill>
          <a:blip r:embed="rId3" cstate="print"/>
          <a:srcRect l="6970" r="15326" b="5971"/>
          <a:stretch>
            <a:fillRect/>
          </a:stretch>
        </p:blipFill>
        <p:spPr>
          <a:xfrm>
            <a:off x="251520" y="0"/>
            <a:ext cx="5112568" cy="4077072"/>
          </a:xfrm>
          <a:prstGeom prst="ellipse">
            <a:avLst/>
          </a:prstGeom>
          <a:ln w="69850" cap="rnd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3 Imagen" descr="estadero.jpg"/>
          <p:cNvPicPr>
            <a:picLocks noChangeAspect="1"/>
          </p:cNvPicPr>
          <p:nvPr/>
        </p:nvPicPr>
        <p:blipFill>
          <a:blip r:embed="rId4" cstate="print"/>
          <a:srcRect b="25245"/>
          <a:stretch>
            <a:fillRect/>
          </a:stretch>
        </p:blipFill>
        <p:spPr>
          <a:xfrm>
            <a:off x="0" y="3240657"/>
            <a:ext cx="5796136" cy="3617343"/>
          </a:xfrm>
          <a:prstGeom prst="ellipse">
            <a:avLst/>
          </a:prstGeom>
          <a:ln w="63500" cap="rnd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4499992" y="47526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i="1" dirty="0" smtClean="0"/>
              <a:t>Espacios adecuados para reuniones de grupo.</a:t>
            </a:r>
            <a:endParaRPr lang="es-CO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23529" y="332656"/>
          <a:ext cx="8352927" cy="6263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resentación" r:id="rId4" imgW="4570544" imgH="3427615" progId="PowerPoint.Show.12">
                  <p:embed/>
                </p:oleObj>
              </mc:Choice>
              <mc:Fallback>
                <p:oleObj name="Presentación" r:id="rId4" imgW="4570544" imgH="3427615" progId="PowerPoint.Show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9" y="332656"/>
                        <a:ext cx="8352927" cy="62639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35496" y="260648"/>
            <a:ext cx="612068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i="1" dirty="0" smtClean="0"/>
              <a:t>Llegada a “La Montañita”              por el parque de La Estrella</a:t>
            </a:r>
            <a:endParaRPr lang="es-CO" sz="3200" i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6767736" y="105273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Calle 73 Sur N° 65-120</a:t>
            </a:r>
          </a:p>
          <a:p>
            <a:r>
              <a:rPr lang="es-MX" sz="1600" dirty="0" smtClean="0"/>
              <a:t>Tel: 2790182</a:t>
            </a:r>
            <a:endParaRPr lang="es-CO" sz="1600" dirty="0"/>
          </a:p>
        </p:txBody>
      </p:sp>
      <p:sp>
        <p:nvSpPr>
          <p:cNvPr id="7" name="6 CuadroTexto"/>
          <p:cNvSpPr txBox="1"/>
          <p:nvPr/>
        </p:nvSpPr>
        <p:spPr>
          <a:xfrm>
            <a:off x="7884368" y="5877272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Medellín</a:t>
            </a:r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98</Words>
  <Application>Microsoft Office PowerPoint</Application>
  <PresentationFormat>Presentación en pantalla (4:3)</PresentationFormat>
  <Paragraphs>17</Paragraphs>
  <Slides>7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9" baseType="lpstr">
      <vt:lpstr>Tema de Office</vt:lpstr>
      <vt:lpstr>Presentación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Soritar</dc:creator>
  <cp:lastModifiedBy>Carmen Elena</cp:lastModifiedBy>
  <cp:revision>57</cp:revision>
  <dcterms:created xsi:type="dcterms:W3CDTF">2011-03-29T20:52:35Z</dcterms:created>
  <dcterms:modified xsi:type="dcterms:W3CDTF">2014-10-24T15:39:08Z</dcterms:modified>
</cp:coreProperties>
</file>