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9" r:id="rId10"/>
    <p:sldId id="257" r:id="rId11"/>
    <p:sldId id="259" r:id="rId12"/>
    <p:sldId id="267" r:id="rId13"/>
  </p:sldIdLst>
  <p:sldSz cx="9144000" cy="6858000" type="screen4x3"/>
  <p:notesSz cx="6858000" cy="9144000"/>
  <p:embeddedFontLst>
    <p:embeddedFont>
      <p:font typeface="Swis721 Hv BT" panose="020B0804020202020204" pitchFamily="34" charset="0"/>
      <p:regular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Aharoni" panose="02010803020104030203" pitchFamily="2" charset="-7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s-U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0C6A"/>
    <a:srgbClr val="FF0066"/>
    <a:srgbClr val="66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>
        <p:scale>
          <a:sx n="50" d="100"/>
          <a:sy n="50" d="100"/>
        </p:scale>
        <p:origin x="-88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14A7E9-FFB8-43B0-8D7A-BE3D1039DBEA}" type="datetimeFigureOut">
              <a:rPr lang="es-UY"/>
              <a:pPr>
                <a:defRPr/>
              </a:pPr>
              <a:t>17/11/2014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UY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UY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5C36E0-8B4D-4D69-9E25-9C673A882A97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48736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48925-6DE8-4082-8E56-D0240E183C20}" type="slidenum">
              <a:rPr lang="es-UY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C785A-652B-417A-B962-63165D3E0761}" type="slidenum">
              <a:rPr lang="es-UY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UY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7DAF-DC72-4C68-A08A-7CAA33A3BC52}" type="datetimeFigureOut">
              <a:rPr lang="es-UY"/>
              <a:pPr>
                <a:defRPr/>
              </a:pPr>
              <a:t>17/11/2014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D505F-7E80-4150-83C5-22E0F1366915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4B0C-2532-4A31-8CCC-B9A6A07D4318}" type="datetimeFigureOut">
              <a:rPr lang="es-UY"/>
              <a:pPr>
                <a:defRPr/>
              </a:pPr>
              <a:t>17/11/2014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229C-B6F1-4CCF-A173-A951A851B443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6B5C-A5A4-4C02-A734-E8FB674D6AC1}" type="datetimeFigureOut">
              <a:rPr lang="es-UY"/>
              <a:pPr>
                <a:defRPr/>
              </a:pPr>
              <a:t>17/11/2014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B7827-039F-4199-904B-367EC4050438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0B15-1F6B-4182-8822-DC55CB8FB498}" type="datetimeFigureOut">
              <a:rPr lang="es-UY"/>
              <a:pPr>
                <a:defRPr/>
              </a:pPr>
              <a:t>17/11/2014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6774-89B5-4B23-A45B-7F08D7D05D9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DBF0-B98E-4991-B300-651536F659B7}" type="datetimeFigureOut">
              <a:rPr lang="es-UY"/>
              <a:pPr>
                <a:defRPr/>
              </a:pPr>
              <a:t>17/11/2014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E360-08B8-4874-BDC7-68D7D6640EF4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D4B6C-341C-4A83-9C24-B11DFA0494A9}" type="datetimeFigureOut">
              <a:rPr lang="es-UY"/>
              <a:pPr>
                <a:defRPr/>
              </a:pPr>
              <a:t>17/11/2014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1638-63A0-4ACD-A260-F8AD15B25538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D360B-28F1-4CCE-A0A6-3024A01CCEF9}" type="datetimeFigureOut">
              <a:rPr lang="es-UY"/>
              <a:pPr>
                <a:defRPr/>
              </a:pPr>
              <a:t>17/11/2014</a:t>
            </a:fld>
            <a:endParaRPr lang="es-U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DC37-38A1-4491-8CD6-AAE7F2C3E930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ED0A-DE47-4321-A1B4-A5D11A91C76E}" type="datetimeFigureOut">
              <a:rPr lang="es-UY"/>
              <a:pPr>
                <a:defRPr/>
              </a:pPr>
              <a:t>17/11/2014</a:t>
            </a:fld>
            <a:endParaRPr lang="es-U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B647-9AA0-4DAD-9055-0A298A105CC8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0E68D-252A-4EC9-9ACF-F3C542A05A93}" type="datetimeFigureOut">
              <a:rPr lang="es-UY"/>
              <a:pPr>
                <a:defRPr/>
              </a:pPr>
              <a:t>17/11/2014</a:t>
            </a:fld>
            <a:endParaRPr lang="es-U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6B104-8196-4C69-9124-0483562C2DA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D16C-19CE-41C4-A674-45F58D2F522E}" type="datetimeFigureOut">
              <a:rPr lang="es-UY"/>
              <a:pPr>
                <a:defRPr/>
              </a:pPr>
              <a:t>17/11/2014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1598-3F96-469B-81DC-C4FA5021F25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U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9543F-76C3-4AD7-AD89-A4CC56C98600}" type="datetimeFigureOut">
              <a:rPr lang="es-UY"/>
              <a:pPr>
                <a:defRPr/>
              </a:pPr>
              <a:t>17/11/2014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8684-8A87-4600-9A13-162EA8F6EA40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U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0E679D-07FD-4629-8B10-3F314BC6B14F}" type="datetimeFigureOut">
              <a:rPr lang="es-UY"/>
              <a:pPr>
                <a:defRPr/>
              </a:pPr>
              <a:t>17/11/2014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AC5F33-B162-4549-915F-4463109EB788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IMAGENES\GIF ANIMADOS\Mistico\1957775dgawf0sxz0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43200" y="152400"/>
            <a:ext cx="3657600" cy="5029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2000232" y="5429264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Nuestro escudo</a:t>
            </a:r>
            <a:endParaRPr lang="es-CO" dirty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5 Imagen" descr="maria_auxiliador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9" y="1500175"/>
            <a:ext cx="953288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 rot="21187141">
            <a:off x="677174" y="42098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FMA</a:t>
            </a:r>
            <a:endParaRPr lang="es-CO" dirty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57158" y="285729"/>
            <a:ext cx="2285984" cy="1285884"/>
          </a:xfrm>
          <a:prstGeom prst="ellipse">
            <a:avLst/>
          </a:prstGeom>
          <a:noFill/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7 Trapecio"/>
          <p:cNvSpPr/>
          <p:nvPr/>
        </p:nvSpPr>
        <p:spPr>
          <a:xfrm>
            <a:off x="3000375" y="0"/>
            <a:ext cx="3071813" cy="6858000"/>
          </a:xfrm>
          <a:prstGeom prst="trapezoid">
            <a:avLst>
              <a:gd name="adj" fmla="val 303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2" name="11 Trapecio"/>
          <p:cNvSpPr/>
          <p:nvPr/>
        </p:nvSpPr>
        <p:spPr>
          <a:xfrm flipV="1">
            <a:off x="857250" y="0"/>
            <a:ext cx="3071813" cy="6858000"/>
          </a:xfrm>
          <a:prstGeom prst="trapezoid">
            <a:avLst>
              <a:gd name="adj" fmla="val 303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3" name="12 Trapecio"/>
          <p:cNvSpPr/>
          <p:nvPr/>
        </p:nvSpPr>
        <p:spPr>
          <a:xfrm flipV="1">
            <a:off x="5143500" y="0"/>
            <a:ext cx="3071813" cy="6858000"/>
          </a:xfrm>
          <a:prstGeom prst="trapezoid">
            <a:avLst>
              <a:gd name="adj" fmla="val 303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4" name="13 Trapecio"/>
          <p:cNvSpPr/>
          <p:nvPr/>
        </p:nvSpPr>
        <p:spPr>
          <a:xfrm>
            <a:off x="8586788" y="0"/>
            <a:ext cx="3071812" cy="6858000"/>
          </a:xfrm>
          <a:prstGeom prst="trapezoid">
            <a:avLst>
              <a:gd name="adj" fmla="val 303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5" name="14 Trapecio"/>
          <p:cNvSpPr/>
          <p:nvPr/>
        </p:nvSpPr>
        <p:spPr>
          <a:xfrm>
            <a:off x="-1285875" y="0"/>
            <a:ext cx="3071813" cy="6858000"/>
          </a:xfrm>
          <a:prstGeom prst="trapezoid">
            <a:avLst>
              <a:gd name="adj" fmla="val 303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19" name="18 Rectángulo"/>
          <p:cNvSpPr/>
          <p:nvPr/>
        </p:nvSpPr>
        <p:spPr>
          <a:xfrm rot="20788644">
            <a:off x="-1490871" y="2630576"/>
            <a:ext cx="741060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Lirio: </a:t>
            </a:r>
            <a:endParaRPr lang="es-UY" sz="4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CASTIDAD </a:t>
            </a:r>
            <a:endParaRPr lang="es-UY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E:\IMAGENES\GIF ANIMADOS\Mistico\1zyvgc3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0"/>
            <a:ext cx="1942223" cy="2666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maria_auxiliador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714356"/>
            <a:ext cx="519975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7 Rectángulo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1" name="10 Rectángulo"/>
          <p:cNvSpPr/>
          <p:nvPr/>
        </p:nvSpPr>
        <p:spPr>
          <a:xfrm>
            <a:off x="0" y="2571750"/>
            <a:ext cx="9144000" cy="1000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2" name="11 Rectángulo"/>
          <p:cNvSpPr/>
          <p:nvPr/>
        </p:nvSpPr>
        <p:spPr>
          <a:xfrm>
            <a:off x="0" y="3429000"/>
            <a:ext cx="9144000" cy="1000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pic>
        <p:nvPicPr>
          <p:cNvPr id="16" name="15 Imagen" descr="rosi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35818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 rot="20548017">
            <a:off x="136126" y="2734232"/>
            <a:ext cx="9036986" cy="1446550"/>
          </a:xfrm>
          <a:prstGeom prst="rect">
            <a:avLst/>
          </a:prstGeom>
          <a:solidFill>
            <a:srgbClr val="0000FF">
              <a:alpha val="58000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Rosa la “AMOREVOLEZZA” y dedicación a la juventud </a:t>
            </a:r>
            <a:endParaRPr lang="es-UY" sz="4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E:\IMAGENES\GIF ANIMADOS\Mistico\1zyvgc3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" y="0"/>
            <a:ext cx="1942223" cy="2666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Imagen" descr="maria_auxiliador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714356"/>
            <a:ext cx="519975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9 Elipse"/>
          <p:cNvSpPr/>
          <p:nvPr/>
        </p:nvSpPr>
        <p:spPr>
          <a:xfrm>
            <a:off x="3615623" y="119616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1" name="10 Elipse"/>
          <p:cNvSpPr/>
          <p:nvPr/>
        </p:nvSpPr>
        <p:spPr>
          <a:xfrm>
            <a:off x="1643063" y="0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2" name="11 Elipse"/>
          <p:cNvSpPr/>
          <p:nvPr/>
        </p:nvSpPr>
        <p:spPr>
          <a:xfrm>
            <a:off x="3429000" y="0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3" name="12 Elipse"/>
          <p:cNvSpPr/>
          <p:nvPr/>
        </p:nvSpPr>
        <p:spPr>
          <a:xfrm>
            <a:off x="5214938" y="0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4" name="13 Elipse"/>
          <p:cNvSpPr/>
          <p:nvPr/>
        </p:nvSpPr>
        <p:spPr>
          <a:xfrm>
            <a:off x="7010400" y="0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5" name="14 Elipse"/>
          <p:cNvSpPr/>
          <p:nvPr/>
        </p:nvSpPr>
        <p:spPr>
          <a:xfrm>
            <a:off x="0" y="4714875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6" name="15 Elipse"/>
          <p:cNvSpPr/>
          <p:nvPr/>
        </p:nvSpPr>
        <p:spPr>
          <a:xfrm>
            <a:off x="1643063" y="4714875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7" name="16 Elipse"/>
          <p:cNvSpPr/>
          <p:nvPr/>
        </p:nvSpPr>
        <p:spPr>
          <a:xfrm>
            <a:off x="3429000" y="4714875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8" name="17 Elipse"/>
          <p:cNvSpPr/>
          <p:nvPr/>
        </p:nvSpPr>
        <p:spPr>
          <a:xfrm>
            <a:off x="5214938" y="4714875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9" name="18 Elipse"/>
          <p:cNvSpPr/>
          <p:nvPr/>
        </p:nvSpPr>
        <p:spPr>
          <a:xfrm>
            <a:off x="7000875" y="4714875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20" name="19 Elipse"/>
          <p:cNvSpPr/>
          <p:nvPr/>
        </p:nvSpPr>
        <p:spPr>
          <a:xfrm>
            <a:off x="0" y="3286125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21" name="20 Elipse"/>
          <p:cNvSpPr/>
          <p:nvPr/>
        </p:nvSpPr>
        <p:spPr>
          <a:xfrm>
            <a:off x="1643063" y="3286125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22" name="21 Elipse"/>
          <p:cNvSpPr/>
          <p:nvPr/>
        </p:nvSpPr>
        <p:spPr>
          <a:xfrm>
            <a:off x="3429000" y="3286125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23" name="22 Elipse"/>
          <p:cNvSpPr/>
          <p:nvPr/>
        </p:nvSpPr>
        <p:spPr>
          <a:xfrm>
            <a:off x="5214938" y="3286125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24" name="23 Elipse"/>
          <p:cNvSpPr/>
          <p:nvPr/>
        </p:nvSpPr>
        <p:spPr>
          <a:xfrm>
            <a:off x="7000875" y="3286125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25" name="24 Elipse"/>
          <p:cNvSpPr/>
          <p:nvPr/>
        </p:nvSpPr>
        <p:spPr>
          <a:xfrm>
            <a:off x="0" y="1714500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26" name="25 Elipse"/>
          <p:cNvSpPr/>
          <p:nvPr/>
        </p:nvSpPr>
        <p:spPr>
          <a:xfrm>
            <a:off x="1643063" y="1714500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27" name="26 Elipse"/>
          <p:cNvSpPr/>
          <p:nvPr/>
        </p:nvSpPr>
        <p:spPr>
          <a:xfrm>
            <a:off x="3429000" y="1714500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28" name="27 Elipse"/>
          <p:cNvSpPr/>
          <p:nvPr/>
        </p:nvSpPr>
        <p:spPr>
          <a:xfrm>
            <a:off x="5214938" y="1714500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29" name="28 Elipse"/>
          <p:cNvSpPr/>
          <p:nvPr/>
        </p:nvSpPr>
        <p:spPr>
          <a:xfrm>
            <a:off x="7000875" y="1714500"/>
            <a:ext cx="2143125" cy="2143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4" name="3 CuadroTexto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solidFill>
            <a:srgbClr val="0000FF">
              <a:alpha val="72000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Lema: </a:t>
            </a:r>
            <a:endParaRPr lang="es-ES" sz="4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s-ES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mihi animas coetera tolle </a:t>
            </a:r>
            <a:endParaRPr lang="es-UY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5" descr="E:\IMAGENES\GIF ANIMADOS\Mistico\1zyvgc3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44223" y="119616"/>
            <a:ext cx="1942223" cy="2666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30 Imagen" descr="maria_auxiliador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8533" y="833972"/>
            <a:ext cx="519975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:\IMAGENES\GIF ANIMADOS\Mistico\1zyvgc3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" y="0"/>
            <a:ext cx="1942223" cy="2666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50 Rectángulo"/>
          <p:cNvSpPr/>
          <p:nvPr/>
        </p:nvSpPr>
        <p:spPr>
          <a:xfrm rot="21376074">
            <a:off x="31980" y="4595591"/>
            <a:ext cx="8920184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>
                <a:solidFill>
                  <a:srgbClr val="0C0C6A"/>
                </a:solidFill>
                <a:latin typeface="Swis721 Hv BT" pitchFamily="34" charset="0"/>
                <a:cs typeface="Times New Roman" pitchFamily="18" charset="0"/>
              </a:rPr>
              <a:t>La paloma: </a:t>
            </a:r>
            <a:endParaRPr lang="es-ES" sz="3600" i="1" dirty="0" smtClean="0">
              <a:solidFill>
                <a:srgbClr val="0C0C6A"/>
              </a:solidFill>
              <a:latin typeface="Swis721 Hv BT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i="1" dirty="0" smtClean="0">
                <a:solidFill>
                  <a:srgbClr val="0C0C6A"/>
                </a:solidFill>
                <a:latin typeface="Swis721 Hv BT" pitchFamily="34" charset="0"/>
                <a:cs typeface="Times New Roman" pitchFamily="18" charset="0"/>
              </a:rPr>
              <a:t>El </a:t>
            </a:r>
            <a:r>
              <a:rPr lang="es-ES" sz="3600" i="1" dirty="0">
                <a:solidFill>
                  <a:srgbClr val="0C0C6A"/>
                </a:solidFill>
                <a:latin typeface="Swis721 Hv BT" pitchFamily="34" charset="0"/>
                <a:cs typeface="Times New Roman" pitchFamily="18" charset="0"/>
              </a:rPr>
              <a:t>ESPÍRITU SANTO de quien procede todo bien </a:t>
            </a:r>
            <a:endParaRPr lang="es-UY" sz="3600" i="1" dirty="0">
              <a:solidFill>
                <a:srgbClr val="0C0C6A"/>
              </a:solidFill>
              <a:latin typeface="Swis721 Hv BT" pitchFamily="34" charset="0"/>
              <a:cs typeface="Times New Roman" pitchFamily="18" charset="0"/>
            </a:endParaRPr>
          </a:p>
        </p:txBody>
      </p:sp>
      <p:pic>
        <p:nvPicPr>
          <p:cNvPr id="11" name="10 Imagen" descr="maria_auxiliador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714356"/>
            <a:ext cx="519975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9 Triángulo isósceles"/>
          <p:cNvSpPr/>
          <p:nvPr/>
        </p:nvSpPr>
        <p:spPr>
          <a:xfrm>
            <a:off x="0" y="0"/>
            <a:ext cx="2357438" cy="6858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9" name="18 Triángulo isósceles"/>
          <p:cNvSpPr/>
          <p:nvPr/>
        </p:nvSpPr>
        <p:spPr>
          <a:xfrm rot="10800000">
            <a:off x="3429000" y="0"/>
            <a:ext cx="2357438" cy="6858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27" name="26 Rectángulo"/>
          <p:cNvSpPr/>
          <p:nvPr/>
        </p:nvSpPr>
        <p:spPr>
          <a:xfrm rot="20943181">
            <a:off x="1241679" y="4660378"/>
            <a:ext cx="7296648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4400" i="1" dirty="0">
                <a:latin typeface="Times New Roman" pitchFamily="18" charset="0"/>
                <a:cs typeface="Times New Roman" pitchFamily="18" charset="0"/>
              </a:rPr>
              <a:t>María Auxiliadora: MADRE </a:t>
            </a:r>
            <a:endParaRPr lang="es-UY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4400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s-UY" sz="4400" i="1" dirty="0">
                <a:latin typeface="Times New Roman" pitchFamily="18" charset="0"/>
                <a:cs typeface="Times New Roman" pitchFamily="18" charset="0"/>
              </a:rPr>
              <a:t>INSPIRADORA del Instituto </a:t>
            </a:r>
          </a:p>
        </p:txBody>
      </p:sp>
      <p:pic>
        <p:nvPicPr>
          <p:cNvPr id="13" name="Picture 5" descr="E:\IMAGENES\GIF ANIMADOS\Mistico\1zyvgc3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0"/>
            <a:ext cx="1942223" cy="2666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 descr="maria_auxiliador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714356"/>
            <a:ext cx="519975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maria_auxiliador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"/>
            <a:ext cx="2643193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11 Rectángulo"/>
          <p:cNvSpPr/>
          <p:nvPr/>
        </p:nvSpPr>
        <p:spPr>
          <a:xfrm>
            <a:off x="0" y="6322227"/>
            <a:ext cx="9144000" cy="107154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 w="381000" h="3111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pic>
        <p:nvPicPr>
          <p:cNvPr id="13" name="Picture 5" descr="E:\IMAGENES\GIF ANIMADOS\Mistico\1zyvgc3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0"/>
            <a:ext cx="1942223" cy="2666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 descr="maria_auxiliador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714356"/>
            <a:ext cx="519975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4 Rectángulo"/>
          <p:cNvSpPr/>
          <p:nvPr/>
        </p:nvSpPr>
        <p:spPr>
          <a:xfrm rot="20943181">
            <a:off x="1142501" y="4731793"/>
            <a:ext cx="7296648" cy="1446550"/>
          </a:xfrm>
          <a:prstGeom prst="rect">
            <a:avLst/>
          </a:prstGeom>
          <a:solidFill>
            <a:srgbClr val="0000FF">
              <a:alpha val="49000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BOSQUE.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fundador San Juan Bosco </a:t>
            </a:r>
            <a:endParaRPr lang="es-UY" sz="4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5 Paralelogramo"/>
          <p:cNvSpPr/>
          <p:nvPr/>
        </p:nvSpPr>
        <p:spPr>
          <a:xfrm>
            <a:off x="0" y="0"/>
            <a:ext cx="4500563" cy="6858000"/>
          </a:xfrm>
          <a:prstGeom prst="parallelogram">
            <a:avLst>
              <a:gd name="adj" fmla="val 732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1" name="10 Paralelogramo"/>
          <p:cNvSpPr/>
          <p:nvPr/>
        </p:nvSpPr>
        <p:spPr>
          <a:xfrm>
            <a:off x="1143000" y="0"/>
            <a:ext cx="4500563" cy="6858000"/>
          </a:xfrm>
          <a:prstGeom prst="parallelogram">
            <a:avLst>
              <a:gd name="adj" fmla="val 732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2" name="11 Paralelogramo"/>
          <p:cNvSpPr/>
          <p:nvPr/>
        </p:nvSpPr>
        <p:spPr>
          <a:xfrm>
            <a:off x="2286000" y="0"/>
            <a:ext cx="4500563" cy="6858000"/>
          </a:xfrm>
          <a:prstGeom prst="parallelogram">
            <a:avLst>
              <a:gd name="adj" fmla="val 732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3" name="12 Paralelogramo"/>
          <p:cNvSpPr/>
          <p:nvPr/>
        </p:nvSpPr>
        <p:spPr>
          <a:xfrm>
            <a:off x="3429000" y="0"/>
            <a:ext cx="4500563" cy="6858000"/>
          </a:xfrm>
          <a:prstGeom prst="parallelogram">
            <a:avLst>
              <a:gd name="adj" fmla="val 732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4" name="13 Paralelogramo"/>
          <p:cNvSpPr/>
          <p:nvPr/>
        </p:nvSpPr>
        <p:spPr>
          <a:xfrm>
            <a:off x="6248400" y="1447800"/>
            <a:ext cx="4500563" cy="6858000"/>
          </a:xfrm>
          <a:prstGeom prst="parallelogram">
            <a:avLst>
              <a:gd name="adj" fmla="val 732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5" name="14 Paralelogramo"/>
          <p:cNvSpPr/>
          <p:nvPr/>
        </p:nvSpPr>
        <p:spPr>
          <a:xfrm>
            <a:off x="-1143000" y="0"/>
            <a:ext cx="4500563" cy="6858000"/>
          </a:xfrm>
          <a:prstGeom prst="parallelogram">
            <a:avLst>
              <a:gd name="adj" fmla="val 732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6" name="15 Paralelogramo"/>
          <p:cNvSpPr/>
          <p:nvPr/>
        </p:nvSpPr>
        <p:spPr>
          <a:xfrm>
            <a:off x="5715000" y="0"/>
            <a:ext cx="4500563" cy="6858000"/>
          </a:xfrm>
          <a:prstGeom prst="parallelogram">
            <a:avLst>
              <a:gd name="adj" fmla="val 732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7" name="16 Paralelogramo"/>
          <p:cNvSpPr/>
          <p:nvPr/>
        </p:nvSpPr>
        <p:spPr>
          <a:xfrm>
            <a:off x="6894513" y="0"/>
            <a:ext cx="4498975" cy="6858000"/>
          </a:xfrm>
          <a:prstGeom prst="parallelogram">
            <a:avLst>
              <a:gd name="adj" fmla="val 732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8" name="17 Paralelogramo"/>
          <p:cNvSpPr/>
          <p:nvPr/>
        </p:nvSpPr>
        <p:spPr>
          <a:xfrm>
            <a:off x="4648200" y="0"/>
            <a:ext cx="4500563" cy="6858000"/>
          </a:xfrm>
          <a:prstGeom prst="parallelogram">
            <a:avLst>
              <a:gd name="adj" fmla="val 732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9" name="18 Paralelogramo"/>
          <p:cNvSpPr/>
          <p:nvPr/>
        </p:nvSpPr>
        <p:spPr>
          <a:xfrm>
            <a:off x="-2249488" y="0"/>
            <a:ext cx="4498976" cy="6858000"/>
          </a:xfrm>
          <a:prstGeom prst="parallelogram">
            <a:avLst>
              <a:gd name="adj" fmla="val 732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20" name="19 Paralelogramo"/>
          <p:cNvSpPr/>
          <p:nvPr/>
        </p:nvSpPr>
        <p:spPr>
          <a:xfrm>
            <a:off x="-3357563" y="0"/>
            <a:ext cx="4500563" cy="6858000"/>
          </a:xfrm>
          <a:prstGeom prst="parallelogram">
            <a:avLst>
              <a:gd name="adj" fmla="val 732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22" name="21 Rectángulo"/>
          <p:cNvSpPr/>
          <p:nvPr/>
        </p:nvSpPr>
        <p:spPr>
          <a:xfrm>
            <a:off x="214346" y="1142984"/>
            <a:ext cx="9144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3600" i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Campanario: </a:t>
            </a:r>
            <a:endParaRPr lang="es-UY" sz="3600" i="1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2800" i="1" dirty="0" smtClean="0">
                <a:latin typeface="Comic Sans MS" pitchFamily="66" charset="0"/>
                <a:cs typeface="Times New Roman" pitchFamily="18" charset="0"/>
              </a:rPr>
              <a:t>La </a:t>
            </a:r>
            <a:r>
              <a:rPr lang="es-UY" sz="2800" i="1" dirty="0">
                <a:latin typeface="Comic Sans MS" pitchFamily="66" charset="0"/>
                <a:cs typeface="Times New Roman" pitchFamily="18" charset="0"/>
              </a:rPr>
              <a:t>CO-FUNDADORA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2800" i="1" dirty="0" smtClean="0">
                <a:latin typeface="Comic Sans MS" pitchFamily="66" charset="0"/>
                <a:cs typeface="Times New Roman" pitchFamily="18" charset="0"/>
              </a:rPr>
              <a:t>S. María Mazzarello </a:t>
            </a:r>
            <a:endParaRPr lang="es-UY" sz="2800" i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1" name="Picture 5" descr="E:\IMAGENES\GIF ANIMADOS\Mistico\1zyvgc3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0"/>
            <a:ext cx="1942223" cy="2666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22 Imagen" descr="maria_auxiliador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714356"/>
            <a:ext cx="519975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3 Rectángulo"/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5" name="4 Rectángulo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10" name="9 Rectángulo"/>
          <p:cNvSpPr/>
          <p:nvPr/>
        </p:nvSpPr>
        <p:spPr>
          <a:xfrm>
            <a:off x="1214414" y="1175737"/>
            <a:ext cx="8134282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Montaña</a:t>
            </a:r>
            <a:r>
              <a:rPr lang="es-ES" sz="5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s-ES" sz="4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000" b="1" i="1" dirty="0">
                <a:latin typeface="Times New Roman" pitchFamily="18" charset="0"/>
                <a:cs typeface="Times New Roman" pitchFamily="18" charset="0"/>
              </a:rPr>
              <a:t>la llamada a la SANTIDAD </a:t>
            </a:r>
            <a:endParaRPr lang="es-UY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E:\IMAGENES\GIF ANIMADOS\Mistico\1zyvgc3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0"/>
            <a:ext cx="1942223" cy="2666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maria_auxiliador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714356"/>
            <a:ext cx="519975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11 Triángulo isósceles"/>
          <p:cNvSpPr/>
          <p:nvPr/>
        </p:nvSpPr>
        <p:spPr>
          <a:xfrm>
            <a:off x="1142976" y="3500438"/>
            <a:ext cx="2214578" cy="3357562"/>
          </a:xfrm>
          <a:prstGeom prst="triangl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81000" h="1270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3" name="12 Triángulo isósceles"/>
          <p:cNvSpPr/>
          <p:nvPr/>
        </p:nvSpPr>
        <p:spPr>
          <a:xfrm>
            <a:off x="3428992" y="3500438"/>
            <a:ext cx="2214578" cy="3357562"/>
          </a:xfrm>
          <a:prstGeom prst="triangl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81000" h="1270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4" name="13 Triángulo isósceles"/>
          <p:cNvSpPr/>
          <p:nvPr/>
        </p:nvSpPr>
        <p:spPr>
          <a:xfrm>
            <a:off x="5715008" y="3500438"/>
            <a:ext cx="2214578" cy="3357562"/>
          </a:xfrm>
          <a:prstGeom prst="triangl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81000" h="1270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8" name="17 Triángulo isósceles"/>
          <p:cNvSpPr/>
          <p:nvPr/>
        </p:nvSpPr>
        <p:spPr>
          <a:xfrm flipV="1">
            <a:off x="5715008" y="0"/>
            <a:ext cx="2214578" cy="3357562"/>
          </a:xfrm>
          <a:prstGeom prst="triangl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81000" h="1270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19" name="18 Triángulo isósceles"/>
          <p:cNvSpPr/>
          <p:nvPr/>
        </p:nvSpPr>
        <p:spPr>
          <a:xfrm flipV="1">
            <a:off x="3428992" y="0"/>
            <a:ext cx="2214578" cy="3357562"/>
          </a:xfrm>
          <a:prstGeom prst="triangl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81000" h="1270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20" name="19 Triángulo isósceles"/>
          <p:cNvSpPr/>
          <p:nvPr/>
        </p:nvSpPr>
        <p:spPr>
          <a:xfrm flipV="1">
            <a:off x="1142976" y="0"/>
            <a:ext cx="2214578" cy="3357562"/>
          </a:xfrm>
          <a:prstGeom prst="triangl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81000" h="1270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23" name="22 Rectángulo"/>
          <p:cNvSpPr/>
          <p:nvPr/>
        </p:nvSpPr>
        <p:spPr>
          <a:xfrm>
            <a:off x="1000100" y="3786190"/>
            <a:ext cx="7162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6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Estrella,  la FE </a:t>
            </a:r>
          </a:p>
        </p:txBody>
      </p:sp>
      <p:pic>
        <p:nvPicPr>
          <p:cNvPr id="22" name="21 Imagen" descr="estrella titila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85728"/>
            <a:ext cx="3371872" cy="3371872"/>
          </a:xfrm>
          <a:prstGeom prst="rect">
            <a:avLst/>
          </a:prstGeom>
        </p:spPr>
      </p:pic>
      <p:pic>
        <p:nvPicPr>
          <p:cNvPr id="24" name="Picture 5" descr="E:\IMAGENES\GIF ANIMADOS\Mistico\1zyvgc3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0"/>
            <a:ext cx="1942223" cy="2666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24 Imagen" descr="maria_auxiliador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714356"/>
            <a:ext cx="519975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6 Rectángulo"/>
          <p:cNvSpPr/>
          <p:nvPr/>
        </p:nvSpPr>
        <p:spPr>
          <a:xfrm>
            <a:off x="2071670" y="1928802"/>
            <a:ext cx="4929222" cy="2928958"/>
          </a:xfrm>
          <a:prstGeom prst="rect">
            <a:avLst/>
          </a:prstGeom>
          <a:ln>
            <a:noFill/>
          </a:ln>
          <a:scene3d>
            <a:camera prst="orthographicFront"/>
            <a:lightRig rig="brightRoom" dir="t"/>
          </a:scene3d>
          <a:sp3d>
            <a:bevelT w="254000" h="190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 useBgFill="1">
        <p:nvSpPr>
          <p:cNvPr id="8" name="7 Rectángulo"/>
          <p:cNvSpPr/>
          <p:nvPr/>
        </p:nvSpPr>
        <p:spPr>
          <a:xfrm>
            <a:off x="2500298" y="2357430"/>
            <a:ext cx="4071966" cy="2143140"/>
          </a:xfrm>
          <a:prstGeom prst="rect">
            <a:avLst/>
          </a:prstGeom>
          <a:ln>
            <a:noFill/>
          </a:ln>
          <a:scene3d>
            <a:camera prst="orthographicFront"/>
            <a:lightRig rig="brightRoom" dir="t"/>
          </a:scene3d>
          <a:sp3d>
            <a:bevelT w="254000" h="190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UY"/>
          </a:p>
        </p:txBody>
      </p:sp>
      <p:sp>
        <p:nvSpPr>
          <p:cNvPr id="12" name="11 Rectángulo"/>
          <p:cNvSpPr/>
          <p:nvPr/>
        </p:nvSpPr>
        <p:spPr>
          <a:xfrm>
            <a:off x="2057400" y="4267200"/>
            <a:ext cx="48006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5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Ancla, la ESPERANZA </a:t>
            </a:r>
          </a:p>
        </p:txBody>
      </p:sp>
      <p:pic>
        <p:nvPicPr>
          <p:cNvPr id="10" name="Picture 5" descr="E:\IMAGENES\GIF ANIMADOS\Mistico\1zyvgc3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0"/>
            <a:ext cx="1942223" cy="2666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maria_auxiliador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714356"/>
            <a:ext cx="519975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rot="20789953">
            <a:off x="1766726" y="3501847"/>
            <a:ext cx="6849554" cy="193899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6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Corazón: </a:t>
            </a:r>
            <a:endParaRPr lang="es-UY" sz="6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UY" sz="6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CARIDAD </a:t>
            </a:r>
          </a:p>
        </p:txBody>
      </p:sp>
      <p:sp>
        <p:nvSpPr>
          <p:cNvPr id="11" name="10 Corazón"/>
          <p:cNvSpPr/>
          <p:nvPr/>
        </p:nvSpPr>
        <p:spPr>
          <a:xfrm>
            <a:off x="3286116" y="500042"/>
            <a:ext cx="3500462" cy="2928958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Picture 5" descr="E:\IMAGENES\GIF ANIMADOS\Mistico\1zyvgc3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0"/>
            <a:ext cx="1942223" cy="2666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16 Imagen" descr="maria_auxiliador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14356"/>
            <a:ext cx="519975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estro escu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Nuestro escudo</Template>
  <TotalTime>6</TotalTime>
  <Words>81</Words>
  <Application>Microsoft Office PowerPoint</Application>
  <PresentationFormat>Presentación en pantalla (4:3)</PresentationFormat>
  <Paragraphs>24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Swis721 Hv BT</vt:lpstr>
      <vt:lpstr>Comic Sans MS</vt:lpstr>
      <vt:lpstr>Aharoni</vt:lpstr>
      <vt:lpstr>Calibri</vt:lpstr>
      <vt:lpstr>Nuestro escudo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Carmen Elena</cp:lastModifiedBy>
  <cp:revision>2</cp:revision>
  <dcterms:created xsi:type="dcterms:W3CDTF">2013-11-21T20:06:29Z</dcterms:created>
  <dcterms:modified xsi:type="dcterms:W3CDTF">2014-11-17T16:48:28Z</dcterms:modified>
</cp:coreProperties>
</file>