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2"/>
  </p:notesMasterIdLst>
  <p:sldIdLst>
    <p:sldId id="257" r:id="rId2"/>
    <p:sldId id="290" r:id="rId3"/>
    <p:sldId id="291" r:id="rId4"/>
    <p:sldId id="292" r:id="rId5"/>
    <p:sldId id="293" r:id="rId6"/>
    <p:sldId id="294" r:id="rId7"/>
    <p:sldId id="295" r:id="rId8"/>
    <p:sldId id="296" r:id="rId9"/>
    <p:sldId id="297" r:id="rId10"/>
    <p:sldId id="298" r:id="rId11"/>
    <p:sldId id="299" r:id="rId12"/>
    <p:sldId id="301" r:id="rId13"/>
    <p:sldId id="302" r:id="rId14"/>
    <p:sldId id="303" r:id="rId15"/>
    <p:sldId id="304" r:id="rId16"/>
    <p:sldId id="258" r:id="rId17"/>
    <p:sldId id="289" r:id="rId18"/>
    <p:sldId id="287" r:id="rId19"/>
    <p:sldId id="286" r:id="rId20"/>
    <p:sldId id="305" r:id="rId21"/>
  </p:sldIdLst>
  <p:sldSz cx="9144000" cy="6858000" type="screen4x3"/>
  <p:notesSz cx="6858000" cy="9144000"/>
  <p:defaultTextStyle>
    <a:defPPr>
      <a:defRPr lang="es-EC"/>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F0882"/>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50" d="100"/>
          <a:sy n="50" d="100"/>
        </p:scale>
        <p:origin x="-1740" y="-1056"/>
      </p:cViewPr>
      <p:guideLst>
        <p:guide orient="horz" pos="2160"/>
        <p:guide pos="2880"/>
      </p:guideLst>
    </p:cSldViewPr>
  </p:slideViewPr>
  <p:notesTextViewPr>
    <p:cViewPr>
      <p:scale>
        <a:sx n="100" d="100"/>
        <a:sy n="100" d="100"/>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s-EC"/>
          </a:p>
        </p:txBody>
      </p:sp>
      <p:sp>
        <p:nvSpPr>
          <p:cNvPr id="3075" name="Rectangle 3"/>
          <p:cNvSpPr>
            <a:spLocks noGrp="1" noChangeArrowheads="1"/>
          </p:cNvSpPr>
          <p:nvPr>
            <p:ph type="dt"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s-EC"/>
          </a:p>
        </p:txBody>
      </p:sp>
      <p:sp>
        <p:nvSpPr>
          <p:cNvPr id="204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C" noProof="0" smtClean="0"/>
              <a:t>Haga clic para modificar el estilo de texto del patrón</a:t>
            </a:r>
          </a:p>
          <a:p>
            <a:pPr lvl="1"/>
            <a:r>
              <a:rPr lang="es-EC" noProof="0" smtClean="0"/>
              <a:t>Segundo nivel</a:t>
            </a:r>
          </a:p>
          <a:p>
            <a:pPr lvl="2"/>
            <a:r>
              <a:rPr lang="es-EC" noProof="0" smtClean="0"/>
              <a:t>Tercer nivel</a:t>
            </a:r>
          </a:p>
          <a:p>
            <a:pPr lvl="3"/>
            <a:r>
              <a:rPr lang="es-EC" noProof="0" smtClean="0"/>
              <a:t>Cuarto nivel</a:t>
            </a:r>
          </a:p>
          <a:p>
            <a:pPr lvl="4"/>
            <a:r>
              <a:rPr lang="es-EC" noProof="0" smtClean="0"/>
              <a:t>Quinto nivel</a:t>
            </a:r>
          </a:p>
        </p:txBody>
      </p:sp>
      <p:sp>
        <p:nvSpPr>
          <p:cNvPr id="3078" name="Rectangle 6"/>
          <p:cNvSpPr>
            <a:spLocks noGrp="1" noChangeArrowheads="1"/>
          </p:cNvSpPr>
          <p:nvPr>
            <p:ph type="ftr" sz="quarter" idx="4"/>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s-EC"/>
          </a:p>
        </p:txBody>
      </p:sp>
      <p:sp>
        <p:nvSpPr>
          <p:cNvPr id="3079" name="Rectangle 7"/>
          <p:cNvSpPr>
            <a:spLocks noGrp="1" noChangeArrowheads="1"/>
          </p:cNvSpPr>
          <p:nvPr>
            <p:ph type="sldNum" sz="quarter" idx="5"/>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fld id="{C4238715-CF8B-49AC-984D-A41D0541E949}" type="slidenum">
              <a:rPr lang="es-EC"/>
              <a:pPr>
                <a:defRPr/>
              </a:pPr>
              <a:t>‹Nº›</a:t>
            </a:fld>
            <a:endParaRPr lang="es-EC"/>
          </a:p>
        </p:txBody>
      </p:sp>
    </p:spTree>
    <p:extLst>
      <p:ext uri="{BB962C8B-B14F-4D97-AF65-F5344CB8AC3E}">
        <p14:creationId xmlns:p14="http://schemas.microsoft.com/office/powerpoint/2010/main" val="980914084"/>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Arial" charset="0"/>
        <a:ea typeface="+mn-ea"/>
        <a:cs typeface="Arial" charset="0"/>
      </a:defRPr>
    </a:lvl1pPr>
    <a:lvl2pPr marL="457200" algn="r" rtl="1" eaLnBrk="0" fontAlgn="base" hangingPunct="0">
      <a:spcBef>
        <a:spcPct val="30000"/>
      </a:spcBef>
      <a:spcAft>
        <a:spcPct val="0"/>
      </a:spcAft>
      <a:defRPr sz="1200" kern="1200">
        <a:solidFill>
          <a:schemeClr val="tx1"/>
        </a:solidFill>
        <a:latin typeface="Arial" charset="0"/>
        <a:ea typeface="+mn-ea"/>
        <a:cs typeface="Arial" charset="0"/>
      </a:defRPr>
    </a:lvl2pPr>
    <a:lvl3pPr marL="914400" algn="r" rtl="1" eaLnBrk="0" fontAlgn="base" hangingPunct="0">
      <a:spcBef>
        <a:spcPct val="30000"/>
      </a:spcBef>
      <a:spcAft>
        <a:spcPct val="0"/>
      </a:spcAft>
      <a:defRPr sz="1200" kern="1200">
        <a:solidFill>
          <a:schemeClr val="tx1"/>
        </a:solidFill>
        <a:latin typeface="Arial" charset="0"/>
        <a:ea typeface="+mn-ea"/>
        <a:cs typeface="Arial" charset="0"/>
      </a:defRPr>
    </a:lvl3pPr>
    <a:lvl4pPr marL="1371600" algn="r" rtl="1" eaLnBrk="0" fontAlgn="base" hangingPunct="0">
      <a:spcBef>
        <a:spcPct val="30000"/>
      </a:spcBef>
      <a:spcAft>
        <a:spcPct val="0"/>
      </a:spcAft>
      <a:defRPr sz="1200" kern="1200">
        <a:solidFill>
          <a:schemeClr val="tx1"/>
        </a:solidFill>
        <a:latin typeface="Arial" charset="0"/>
        <a:ea typeface="+mn-ea"/>
        <a:cs typeface="Arial" charset="0"/>
      </a:defRPr>
    </a:lvl4pPr>
    <a:lvl5pPr marL="1828800" algn="r" rtl="1"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9D97F464-A1B3-4056-A502-AF59DCDB2468}" type="slidenum">
              <a:rPr lang="es-EC" smtClean="0"/>
              <a:pPr/>
              <a:t>1</a:t>
            </a:fld>
            <a:endParaRPr lang="es-EC"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s-CO"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9D97F464-A1B3-4056-A502-AF59DCDB2468}" type="slidenum">
              <a:rPr lang="es-EC" smtClean="0"/>
              <a:pPr/>
              <a:t>10</a:t>
            </a:fld>
            <a:endParaRPr lang="es-EC"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s-CO"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9D97F464-A1B3-4056-A502-AF59DCDB2468}" type="slidenum">
              <a:rPr lang="es-EC" smtClean="0"/>
              <a:pPr/>
              <a:t>11</a:t>
            </a:fld>
            <a:endParaRPr lang="es-EC"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s-CO"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9D97F464-A1B3-4056-A502-AF59DCDB2468}" type="slidenum">
              <a:rPr lang="es-EC" smtClean="0"/>
              <a:pPr/>
              <a:t>12</a:t>
            </a:fld>
            <a:endParaRPr lang="es-EC"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s-CO"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9D97F464-A1B3-4056-A502-AF59DCDB2468}" type="slidenum">
              <a:rPr lang="es-EC" smtClean="0"/>
              <a:pPr/>
              <a:t>13</a:t>
            </a:fld>
            <a:endParaRPr lang="es-EC"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s-CO"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9D97F464-A1B3-4056-A502-AF59DCDB2468}" type="slidenum">
              <a:rPr lang="es-EC" smtClean="0"/>
              <a:pPr/>
              <a:t>14</a:t>
            </a:fld>
            <a:endParaRPr lang="es-EC"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s-CO"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9D97F464-A1B3-4056-A502-AF59DCDB2468}" type="slidenum">
              <a:rPr lang="es-EC" smtClean="0"/>
              <a:pPr/>
              <a:t>15</a:t>
            </a:fld>
            <a:endParaRPr lang="es-EC"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s-CO"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8A85783A-8007-4533-8FA2-CEE394DD2C7F}" type="slidenum">
              <a:rPr lang="es-EC" smtClean="0"/>
              <a:pPr/>
              <a:t>16</a:t>
            </a:fld>
            <a:endParaRPr lang="es-EC"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s-CO"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8A85783A-8007-4533-8FA2-CEE394DD2C7F}" type="slidenum">
              <a:rPr lang="es-EC" smtClean="0"/>
              <a:pPr/>
              <a:t>17</a:t>
            </a:fld>
            <a:endParaRPr lang="es-EC"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s-CO"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2CC7D44B-7728-4AD4-AF4C-EFBE5A4901F2}" type="slidenum">
              <a:rPr lang="es-EC" smtClean="0"/>
              <a:pPr/>
              <a:t>18</a:t>
            </a:fld>
            <a:endParaRPr lang="es-EC"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es-CO"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3CA3C46A-88E4-42B0-9678-28E8F67FBE7E}" type="slidenum">
              <a:rPr lang="es-EC" smtClean="0"/>
              <a:pPr/>
              <a:t>19</a:t>
            </a:fld>
            <a:endParaRPr lang="es-EC"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s-CO"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9D97F464-A1B3-4056-A502-AF59DCDB2468}" type="slidenum">
              <a:rPr lang="es-EC" smtClean="0"/>
              <a:pPr/>
              <a:t>2</a:t>
            </a:fld>
            <a:endParaRPr lang="es-EC"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s-CO"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3CA3C46A-88E4-42B0-9678-28E8F67FBE7E}" type="slidenum">
              <a:rPr lang="es-EC" smtClean="0"/>
              <a:pPr/>
              <a:t>20</a:t>
            </a:fld>
            <a:endParaRPr lang="es-EC"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s-CO"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9D97F464-A1B3-4056-A502-AF59DCDB2468}" type="slidenum">
              <a:rPr lang="es-EC" smtClean="0"/>
              <a:pPr/>
              <a:t>3</a:t>
            </a:fld>
            <a:endParaRPr lang="es-EC"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s-CO"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9D97F464-A1B3-4056-A502-AF59DCDB2468}" type="slidenum">
              <a:rPr lang="es-EC" smtClean="0"/>
              <a:pPr/>
              <a:t>4</a:t>
            </a:fld>
            <a:endParaRPr lang="es-EC"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s-CO"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9D97F464-A1B3-4056-A502-AF59DCDB2468}" type="slidenum">
              <a:rPr lang="es-EC" smtClean="0"/>
              <a:pPr/>
              <a:t>5</a:t>
            </a:fld>
            <a:endParaRPr lang="es-EC"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s-CO"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9D97F464-A1B3-4056-A502-AF59DCDB2468}" type="slidenum">
              <a:rPr lang="es-EC" smtClean="0"/>
              <a:pPr/>
              <a:t>6</a:t>
            </a:fld>
            <a:endParaRPr lang="es-EC"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s-CO"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9D97F464-A1B3-4056-A502-AF59DCDB2468}" type="slidenum">
              <a:rPr lang="es-EC" smtClean="0"/>
              <a:pPr/>
              <a:t>7</a:t>
            </a:fld>
            <a:endParaRPr lang="es-EC"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s-CO"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9D97F464-A1B3-4056-A502-AF59DCDB2468}" type="slidenum">
              <a:rPr lang="es-EC" smtClean="0"/>
              <a:pPr/>
              <a:t>8</a:t>
            </a:fld>
            <a:endParaRPr lang="es-EC"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s-CO"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9D97F464-A1B3-4056-A502-AF59DCDB2468}" type="slidenum">
              <a:rPr lang="es-EC" smtClean="0"/>
              <a:pPr/>
              <a:t>9</a:t>
            </a:fld>
            <a:endParaRPr lang="es-EC"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s-CO"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CO"/>
          </a:p>
        </p:txBody>
      </p:sp>
      <p:sp>
        <p:nvSpPr>
          <p:cNvPr id="4" name="Rectangle 4"/>
          <p:cNvSpPr>
            <a:spLocks noGrp="1" noChangeArrowheads="1"/>
          </p:cNvSpPr>
          <p:nvPr>
            <p:ph type="dt" sz="half" idx="10"/>
          </p:nvPr>
        </p:nvSpPr>
        <p:spPr>
          <a:ln/>
        </p:spPr>
        <p:txBody>
          <a:bodyPr/>
          <a:lstStyle>
            <a:lvl1pPr>
              <a:defRPr/>
            </a:lvl1pPr>
          </a:lstStyle>
          <a:p>
            <a:pPr>
              <a:defRPr/>
            </a:pPr>
            <a:endParaRPr lang="es-EC"/>
          </a:p>
        </p:txBody>
      </p:sp>
      <p:sp>
        <p:nvSpPr>
          <p:cNvPr id="5" name="Rectangle 5"/>
          <p:cNvSpPr>
            <a:spLocks noGrp="1" noChangeArrowheads="1"/>
          </p:cNvSpPr>
          <p:nvPr>
            <p:ph type="ftr" sz="quarter" idx="11"/>
          </p:nvPr>
        </p:nvSpPr>
        <p:spPr>
          <a:ln/>
        </p:spPr>
        <p:txBody>
          <a:bodyPr/>
          <a:lstStyle>
            <a:lvl1pPr>
              <a:defRPr/>
            </a:lvl1pPr>
          </a:lstStyle>
          <a:p>
            <a:pPr>
              <a:defRPr/>
            </a:pPr>
            <a:endParaRPr lang="es-EC"/>
          </a:p>
        </p:txBody>
      </p:sp>
      <p:sp>
        <p:nvSpPr>
          <p:cNvPr id="6" name="Rectangle 6"/>
          <p:cNvSpPr>
            <a:spLocks noGrp="1" noChangeArrowheads="1"/>
          </p:cNvSpPr>
          <p:nvPr>
            <p:ph type="sldNum" sz="quarter" idx="12"/>
          </p:nvPr>
        </p:nvSpPr>
        <p:spPr>
          <a:ln/>
        </p:spPr>
        <p:txBody>
          <a:bodyPr/>
          <a:lstStyle>
            <a:lvl1pPr>
              <a:defRPr/>
            </a:lvl1pPr>
          </a:lstStyle>
          <a:p>
            <a:pPr>
              <a:defRPr/>
            </a:pPr>
            <a:fld id="{CE164D48-D49D-4C1E-9B81-5440615CECCC}" type="slidenum">
              <a:rPr lang="es-EC"/>
              <a:pPr>
                <a:defRPr/>
              </a:pPr>
              <a:t>‹Nº›</a:t>
            </a:fld>
            <a:endParaRPr lang="es-EC"/>
          </a:p>
        </p:txBody>
      </p:sp>
    </p:spTree>
  </p:cSld>
  <p:clrMapOvr>
    <a:masterClrMapping/>
  </p:clrMapOvr>
  <p:transition spd="slow" advClick="0">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Rectangle 4"/>
          <p:cNvSpPr>
            <a:spLocks noGrp="1" noChangeArrowheads="1"/>
          </p:cNvSpPr>
          <p:nvPr>
            <p:ph type="dt" sz="half" idx="10"/>
          </p:nvPr>
        </p:nvSpPr>
        <p:spPr>
          <a:ln/>
        </p:spPr>
        <p:txBody>
          <a:bodyPr/>
          <a:lstStyle>
            <a:lvl1pPr>
              <a:defRPr/>
            </a:lvl1pPr>
          </a:lstStyle>
          <a:p>
            <a:pPr>
              <a:defRPr/>
            </a:pPr>
            <a:endParaRPr lang="es-EC"/>
          </a:p>
        </p:txBody>
      </p:sp>
      <p:sp>
        <p:nvSpPr>
          <p:cNvPr id="5" name="Rectangle 5"/>
          <p:cNvSpPr>
            <a:spLocks noGrp="1" noChangeArrowheads="1"/>
          </p:cNvSpPr>
          <p:nvPr>
            <p:ph type="ftr" sz="quarter" idx="11"/>
          </p:nvPr>
        </p:nvSpPr>
        <p:spPr>
          <a:ln/>
        </p:spPr>
        <p:txBody>
          <a:bodyPr/>
          <a:lstStyle>
            <a:lvl1pPr>
              <a:defRPr/>
            </a:lvl1pPr>
          </a:lstStyle>
          <a:p>
            <a:pPr>
              <a:defRPr/>
            </a:pPr>
            <a:endParaRPr lang="es-EC"/>
          </a:p>
        </p:txBody>
      </p:sp>
      <p:sp>
        <p:nvSpPr>
          <p:cNvPr id="6" name="Rectangle 6"/>
          <p:cNvSpPr>
            <a:spLocks noGrp="1" noChangeArrowheads="1"/>
          </p:cNvSpPr>
          <p:nvPr>
            <p:ph type="sldNum" sz="quarter" idx="12"/>
          </p:nvPr>
        </p:nvSpPr>
        <p:spPr>
          <a:ln/>
        </p:spPr>
        <p:txBody>
          <a:bodyPr/>
          <a:lstStyle>
            <a:lvl1pPr>
              <a:defRPr/>
            </a:lvl1pPr>
          </a:lstStyle>
          <a:p>
            <a:pPr>
              <a:defRPr/>
            </a:pPr>
            <a:fld id="{BB5990E3-2DFF-46E4-A8F1-58D7B9F40941}" type="slidenum">
              <a:rPr lang="es-EC"/>
              <a:pPr>
                <a:defRPr/>
              </a:pPr>
              <a:t>‹Nº›</a:t>
            </a:fld>
            <a:endParaRPr lang="es-EC"/>
          </a:p>
        </p:txBody>
      </p:sp>
    </p:spTree>
  </p:cSld>
  <p:clrMapOvr>
    <a:masterClrMapping/>
  </p:clrMapOvr>
  <p:transition spd="slow" advClick="0">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Rectangle 4"/>
          <p:cNvSpPr>
            <a:spLocks noGrp="1" noChangeArrowheads="1"/>
          </p:cNvSpPr>
          <p:nvPr>
            <p:ph type="dt" sz="half" idx="10"/>
          </p:nvPr>
        </p:nvSpPr>
        <p:spPr>
          <a:ln/>
        </p:spPr>
        <p:txBody>
          <a:bodyPr/>
          <a:lstStyle>
            <a:lvl1pPr>
              <a:defRPr/>
            </a:lvl1pPr>
          </a:lstStyle>
          <a:p>
            <a:pPr>
              <a:defRPr/>
            </a:pPr>
            <a:endParaRPr lang="es-EC"/>
          </a:p>
        </p:txBody>
      </p:sp>
      <p:sp>
        <p:nvSpPr>
          <p:cNvPr id="5" name="Rectangle 5"/>
          <p:cNvSpPr>
            <a:spLocks noGrp="1" noChangeArrowheads="1"/>
          </p:cNvSpPr>
          <p:nvPr>
            <p:ph type="ftr" sz="quarter" idx="11"/>
          </p:nvPr>
        </p:nvSpPr>
        <p:spPr>
          <a:ln/>
        </p:spPr>
        <p:txBody>
          <a:bodyPr/>
          <a:lstStyle>
            <a:lvl1pPr>
              <a:defRPr/>
            </a:lvl1pPr>
          </a:lstStyle>
          <a:p>
            <a:pPr>
              <a:defRPr/>
            </a:pPr>
            <a:endParaRPr lang="es-EC"/>
          </a:p>
        </p:txBody>
      </p:sp>
      <p:sp>
        <p:nvSpPr>
          <p:cNvPr id="6" name="Rectangle 6"/>
          <p:cNvSpPr>
            <a:spLocks noGrp="1" noChangeArrowheads="1"/>
          </p:cNvSpPr>
          <p:nvPr>
            <p:ph type="sldNum" sz="quarter" idx="12"/>
          </p:nvPr>
        </p:nvSpPr>
        <p:spPr>
          <a:ln/>
        </p:spPr>
        <p:txBody>
          <a:bodyPr/>
          <a:lstStyle>
            <a:lvl1pPr>
              <a:defRPr/>
            </a:lvl1pPr>
          </a:lstStyle>
          <a:p>
            <a:pPr>
              <a:defRPr/>
            </a:pPr>
            <a:fld id="{574CBE4D-32C6-4BCB-BAF6-AC094619BC2C}" type="slidenum">
              <a:rPr lang="es-EC"/>
              <a:pPr>
                <a:defRPr/>
              </a:pPr>
              <a:t>‹Nº›</a:t>
            </a:fld>
            <a:endParaRPr lang="es-EC"/>
          </a:p>
        </p:txBody>
      </p:sp>
    </p:spTree>
  </p:cSld>
  <p:clrMapOvr>
    <a:masterClrMapping/>
  </p:clrMapOvr>
  <p:transition spd="slow" advClick="0">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Rectangle 4"/>
          <p:cNvSpPr>
            <a:spLocks noGrp="1" noChangeArrowheads="1"/>
          </p:cNvSpPr>
          <p:nvPr>
            <p:ph type="dt" sz="half" idx="10"/>
          </p:nvPr>
        </p:nvSpPr>
        <p:spPr>
          <a:ln/>
        </p:spPr>
        <p:txBody>
          <a:bodyPr/>
          <a:lstStyle>
            <a:lvl1pPr>
              <a:defRPr/>
            </a:lvl1pPr>
          </a:lstStyle>
          <a:p>
            <a:pPr>
              <a:defRPr/>
            </a:pPr>
            <a:endParaRPr lang="es-EC"/>
          </a:p>
        </p:txBody>
      </p:sp>
      <p:sp>
        <p:nvSpPr>
          <p:cNvPr id="5" name="Rectangle 5"/>
          <p:cNvSpPr>
            <a:spLocks noGrp="1" noChangeArrowheads="1"/>
          </p:cNvSpPr>
          <p:nvPr>
            <p:ph type="ftr" sz="quarter" idx="11"/>
          </p:nvPr>
        </p:nvSpPr>
        <p:spPr>
          <a:ln/>
        </p:spPr>
        <p:txBody>
          <a:bodyPr/>
          <a:lstStyle>
            <a:lvl1pPr>
              <a:defRPr/>
            </a:lvl1pPr>
          </a:lstStyle>
          <a:p>
            <a:pPr>
              <a:defRPr/>
            </a:pPr>
            <a:endParaRPr lang="es-EC"/>
          </a:p>
        </p:txBody>
      </p:sp>
      <p:sp>
        <p:nvSpPr>
          <p:cNvPr id="6" name="Rectangle 6"/>
          <p:cNvSpPr>
            <a:spLocks noGrp="1" noChangeArrowheads="1"/>
          </p:cNvSpPr>
          <p:nvPr>
            <p:ph type="sldNum" sz="quarter" idx="12"/>
          </p:nvPr>
        </p:nvSpPr>
        <p:spPr>
          <a:ln/>
        </p:spPr>
        <p:txBody>
          <a:bodyPr/>
          <a:lstStyle>
            <a:lvl1pPr>
              <a:defRPr/>
            </a:lvl1pPr>
          </a:lstStyle>
          <a:p>
            <a:pPr>
              <a:defRPr/>
            </a:pPr>
            <a:fld id="{4EA0DD78-DE4C-4BDA-B8A0-4AB6A513059D}" type="slidenum">
              <a:rPr lang="es-EC"/>
              <a:pPr>
                <a:defRPr/>
              </a:pPr>
              <a:t>‹Nº›</a:t>
            </a:fld>
            <a:endParaRPr lang="es-EC"/>
          </a:p>
        </p:txBody>
      </p:sp>
    </p:spTree>
  </p:cSld>
  <p:clrMapOvr>
    <a:masterClrMapping/>
  </p:clrMapOvr>
  <p:transition spd="slow" advClick="0">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s-EC"/>
          </a:p>
        </p:txBody>
      </p:sp>
      <p:sp>
        <p:nvSpPr>
          <p:cNvPr id="5" name="Rectangle 5"/>
          <p:cNvSpPr>
            <a:spLocks noGrp="1" noChangeArrowheads="1"/>
          </p:cNvSpPr>
          <p:nvPr>
            <p:ph type="ftr" sz="quarter" idx="11"/>
          </p:nvPr>
        </p:nvSpPr>
        <p:spPr>
          <a:ln/>
        </p:spPr>
        <p:txBody>
          <a:bodyPr/>
          <a:lstStyle>
            <a:lvl1pPr>
              <a:defRPr/>
            </a:lvl1pPr>
          </a:lstStyle>
          <a:p>
            <a:pPr>
              <a:defRPr/>
            </a:pPr>
            <a:endParaRPr lang="es-EC"/>
          </a:p>
        </p:txBody>
      </p:sp>
      <p:sp>
        <p:nvSpPr>
          <p:cNvPr id="6" name="Rectangle 6"/>
          <p:cNvSpPr>
            <a:spLocks noGrp="1" noChangeArrowheads="1"/>
          </p:cNvSpPr>
          <p:nvPr>
            <p:ph type="sldNum" sz="quarter" idx="12"/>
          </p:nvPr>
        </p:nvSpPr>
        <p:spPr>
          <a:ln/>
        </p:spPr>
        <p:txBody>
          <a:bodyPr/>
          <a:lstStyle>
            <a:lvl1pPr>
              <a:defRPr/>
            </a:lvl1pPr>
          </a:lstStyle>
          <a:p>
            <a:pPr>
              <a:defRPr/>
            </a:pPr>
            <a:fld id="{4BF9B112-568A-4A5E-A83F-DE53E6A148DC}" type="slidenum">
              <a:rPr lang="es-EC"/>
              <a:pPr>
                <a:defRPr/>
              </a:pPr>
              <a:t>‹Nº›</a:t>
            </a:fld>
            <a:endParaRPr lang="es-EC"/>
          </a:p>
        </p:txBody>
      </p:sp>
    </p:spTree>
  </p:cSld>
  <p:clrMapOvr>
    <a:masterClrMapping/>
  </p:clrMapOvr>
  <p:transition spd="slow" advClick="0">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Rectangle 4"/>
          <p:cNvSpPr>
            <a:spLocks noGrp="1" noChangeArrowheads="1"/>
          </p:cNvSpPr>
          <p:nvPr>
            <p:ph type="dt" sz="half" idx="10"/>
          </p:nvPr>
        </p:nvSpPr>
        <p:spPr>
          <a:ln/>
        </p:spPr>
        <p:txBody>
          <a:bodyPr/>
          <a:lstStyle>
            <a:lvl1pPr>
              <a:defRPr/>
            </a:lvl1pPr>
          </a:lstStyle>
          <a:p>
            <a:pPr>
              <a:defRPr/>
            </a:pPr>
            <a:endParaRPr lang="es-EC"/>
          </a:p>
        </p:txBody>
      </p:sp>
      <p:sp>
        <p:nvSpPr>
          <p:cNvPr id="6" name="Rectangle 5"/>
          <p:cNvSpPr>
            <a:spLocks noGrp="1" noChangeArrowheads="1"/>
          </p:cNvSpPr>
          <p:nvPr>
            <p:ph type="ftr" sz="quarter" idx="11"/>
          </p:nvPr>
        </p:nvSpPr>
        <p:spPr>
          <a:ln/>
        </p:spPr>
        <p:txBody>
          <a:bodyPr/>
          <a:lstStyle>
            <a:lvl1pPr>
              <a:defRPr/>
            </a:lvl1pPr>
          </a:lstStyle>
          <a:p>
            <a:pPr>
              <a:defRPr/>
            </a:pPr>
            <a:endParaRPr lang="es-EC"/>
          </a:p>
        </p:txBody>
      </p:sp>
      <p:sp>
        <p:nvSpPr>
          <p:cNvPr id="7" name="Rectangle 6"/>
          <p:cNvSpPr>
            <a:spLocks noGrp="1" noChangeArrowheads="1"/>
          </p:cNvSpPr>
          <p:nvPr>
            <p:ph type="sldNum" sz="quarter" idx="12"/>
          </p:nvPr>
        </p:nvSpPr>
        <p:spPr>
          <a:ln/>
        </p:spPr>
        <p:txBody>
          <a:bodyPr/>
          <a:lstStyle>
            <a:lvl1pPr>
              <a:defRPr/>
            </a:lvl1pPr>
          </a:lstStyle>
          <a:p>
            <a:pPr>
              <a:defRPr/>
            </a:pPr>
            <a:fld id="{E4778D2F-08C1-42D7-82AA-CDC8FE8F5441}" type="slidenum">
              <a:rPr lang="es-EC"/>
              <a:pPr>
                <a:defRPr/>
              </a:pPr>
              <a:t>‹Nº›</a:t>
            </a:fld>
            <a:endParaRPr lang="es-EC"/>
          </a:p>
        </p:txBody>
      </p:sp>
    </p:spTree>
  </p:cSld>
  <p:clrMapOvr>
    <a:masterClrMapping/>
  </p:clrMapOvr>
  <p:transition spd="slow" advClick="0">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Rectangle 4"/>
          <p:cNvSpPr>
            <a:spLocks noGrp="1" noChangeArrowheads="1"/>
          </p:cNvSpPr>
          <p:nvPr>
            <p:ph type="dt" sz="half" idx="10"/>
          </p:nvPr>
        </p:nvSpPr>
        <p:spPr>
          <a:ln/>
        </p:spPr>
        <p:txBody>
          <a:bodyPr/>
          <a:lstStyle>
            <a:lvl1pPr>
              <a:defRPr/>
            </a:lvl1pPr>
          </a:lstStyle>
          <a:p>
            <a:pPr>
              <a:defRPr/>
            </a:pPr>
            <a:endParaRPr lang="es-EC"/>
          </a:p>
        </p:txBody>
      </p:sp>
      <p:sp>
        <p:nvSpPr>
          <p:cNvPr id="8" name="Rectangle 5"/>
          <p:cNvSpPr>
            <a:spLocks noGrp="1" noChangeArrowheads="1"/>
          </p:cNvSpPr>
          <p:nvPr>
            <p:ph type="ftr" sz="quarter" idx="11"/>
          </p:nvPr>
        </p:nvSpPr>
        <p:spPr>
          <a:ln/>
        </p:spPr>
        <p:txBody>
          <a:bodyPr/>
          <a:lstStyle>
            <a:lvl1pPr>
              <a:defRPr/>
            </a:lvl1pPr>
          </a:lstStyle>
          <a:p>
            <a:pPr>
              <a:defRPr/>
            </a:pPr>
            <a:endParaRPr lang="es-EC"/>
          </a:p>
        </p:txBody>
      </p:sp>
      <p:sp>
        <p:nvSpPr>
          <p:cNvPr id="9" name="Rectangle 6"/>
          <p:cNvSpPr>
            <a:spLocks noGrp="1" noChangeArrowheads="1"/>
          </p:cNvSpPr>
          <p:nvPr>
            <p:ph type="sldNum" sz="quarter" idx="12"/>
          </p:nvPr>
        </p:nvSpPr>
        <p:spPr>
          <a:ln/>
        </p:spPr>
        <p:txBody>
          <a:bodyPr/>
          <a:lstStyle>
            <a:lvl1pPr>
              <a:defRPr/>
            </a:lvl1pPr>
          </a:lstStyle>
          <a:p>
            <a:pPr>
              <a:defRPr/>
            </a:pPr>
            <a:fld id="{25E69AE9-43FF-42E8-8622-B13A73D0BDA8}" type="slidenum">
              <a:rPr lang="es-EC"/>
              <a:pPr>
                <a:defRPr/>
              </a:pPr>
              <a:t>‹Nº›</a:t>
            </a:fld>
            <a:endParaRPr lang="es-EC"/>
          </a:p>
        </p:txBody>
      </p:sp>
    </p:spTree>
  </p:cSld>
  <p:clrMapOvr>
    <a:masterClrMapping/>
  </p:clrMapOvr>
  <p:transition spd="slow" advClick="0">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Rectangle 4"/>
          <p:cNvSpPr>
            <a:spLocks noGrp="1" noChangeArrowheads="1"/>
          </p:cNvSpPr>
          <p:nvPr>
            <p:ph type="dt" sz="half" idx="10"/>
          </p:nvPr>
        </p:nvSpPr>
        <p:spPr>
          <a:ln/>
        </p:spPr>
        <p:txBody>
          <a:bodyPr/>
          <a:lstStyle>
            <a:lvl1pPr>
              <a:defRPr/>
            </a:lvl1pPr>
          </a:lstStyle>
          <a:p>
            <a:pPr>
              <a:defRPr/>
            </a:pPr>
            <a:endParaRPr lang="es-EC"/>
          </a:p>
        </p:txBody>
      </p:sp>
      <p:sp>
        <p:nvSpPr>
          <p:cNvPr id="4" name="Rectangle 5"/>
          <p:cNvSpPr>
            <a:spLocks noGrp="1" noChangeArrowheads="1"/>
          </p:cNvSpPr>
          <p:nvPr>
            <p:ph type="ftr" sz="quarter" idx="11"/>
          </p:nvPr>
        </p:nvSpPr>
        <p:spPr>
          <a:ln/>
        </p:spPr>
        <p:txBody>
          <a:bodyPr/>
          <a:lstStyle>
            <a:lvl1pPr>
              <a:defRPr/>
            </a:lvl1pPr>
          </a:lstStyle>
          <a:p>
            <a:pPr>
              <a:defRPr/>
            </a:pPr>
            <a:endParaRPr lang="es-EC"/>
          </a:p>
        </p:txBody>
      </p:sp>
      <p:sp>
        <p:nvSpPr>
          <p:cNvPr id="5" name="Rectangle 6"/>
          <p:cNvSpPr>
            <a:spLocks noGrp="1" noChangeArrowheads="1"/>
          </p:cNvSpPr>
          <p:nvPr>
            <p:ph type="sldNum" sz="quarter" idx="12"/>
          </p:nvPr>
        </p:nvSpPr>
        <p:spPr>
          <a:ln/>
        </p:spPr>
        <p:txBody>
          <a:bodyPr/>
          <a:lstStyle>
            <a:lvl1pPr>
              <a:defRPr/>
            </a:lvl1pPr>
          </a:lstStyle>
          <a:p>
            <a:pPr>
              <a:defRPr/>
            </a:pPr>
            <a:fld id="{90BE66BC-A503-4E33-9C0C-527187B9EF25}" type="slidenum">
              <a:rPr lang="es-EC"/>
              <a:pPr>
                <a:defRPr/>
              </a:pPr>
              <a:t>‹Nº›</a:t>
            </a:fld>
            <a:endParaRPr lang="es-EC"/>
          </a:p>
        </p:txBody>
      </p:sp>
    </p:spTree>
  </p:cSld>
  <p:clrMapOvr>
    <a:masterClrMapping/>
  </p:clrMapOvr>
  <p:transition spd="slow" advClick="0">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C"/>
          </a:p>
        </p:txBody>
      </p:sp>
      <p:sp>
        <p:nvSpPr>
          <p:cNvPr id="3" name="Rectangle 5"/>
          <p:cNvSpPr>
            <a:spLocks noGrp="1" noChangeArrowheads="1"/>
          </p:cNvSpPr>
          <p:nvPr>
            <p:ph type="ftr" sz="quarter" idx="11"/>
          </p:nvPr>
        </p:nvSpPr>
        <p:spPr>
          <a:ln/>
        </p:spPr>
        <p:txBody>
          <a:bodyPr/>
          <a:lstStyle>
            <a:lvl1pPr>
              <a:defRPr/>
            </a:lvl1pPr>
          </a:lstStyle>
          <a:p>
            <a:pPr>
              <a:defRPr/>
            </a:pPr>
            <a:endParaRPr lang="es-EC"/>
          </a:p>
        </p:txBody>
      </p:sp>
      <p:sp>
        <p:nvSpPr>
          <p:cNvPr id="4" name="Rectangle 6"/>
          <p:cNvSpPr>
            <a:spLocks noGrp="1" noChangeArrowheads="1"/>
          </p:cNvSpPr>
          <p:nvPr>
            <p:ph type="sldNum" sz="quarter" idx="12"/>
          </p:nvPr>
        </p:nvSpPr>
        <p:spPr>
          <a:ln/>
        </p:spPr>
        <p:txBody>
          <a:bodyPr/>
          <a:lstStyle>
            <a:lvl1pPr>
              <a:defRPr/>
            </a:lvl1pPr>
          </a:lstStyle>
          <a:p>
            <a:pPr>
              <a:defRPr/>
            </a:pPr>
            <a:fld id="{CC86D3B3-E53F-425F-AC59-C1DD5EAFD56A}" type="slidenum">
              <a:rPr lang="es-EC"/>
              <a:pPr>
                <a:defRPr/>
              </a:pPr>
              <a:t>‹Nº›</a:t>
            </a:fld>
            <a:endParaRPr lang="es-EC"/>
          </a:p>
        </p:txBody>
      </p:sp>
    </p:spTree>
  </p:cSld>
  <p:clrMapOvr>
    <a:masterClrMapping/>
  </p:clrMapOvr>
  <p:transition spd="slow" advClick="0">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C"/>
          </a:p>
        </p:txBody>
      </p:sp>
      <p:sp>
        <p:nvSpPr>
          <p:cNvPr id="6" name="Rectangle 5"/>
          <p:cNvSpPr>
            <a:spLocks noGrp="1" noChangeArrowheads="1"/>
          </p:cNvSpPr>
          <p:nvPr>
            <p:ph type="ftr" sz="quarter" idx="11"/>
          </p:nvPr>
        </p:nvSpPr>
        <p:spPr>
          <a:ln/>
        </p:spPr>
        <p:txBody>
          <a:bodyPr/>
          <a:lstStyle>
            <a:lvl1pPr>
              <a:defRPr/>
            </a:lvl1pPr>
          </a:lstStyle>
          <a:p>
            <a:pPr>
              <a:defRPr/>
            </a:pPr>
            <a:endParaRPr lang="es-EC"/>
          </a:p>
        </p:txBody>
      </p:sp>
      <p:sp>
        <p:nvSpPr>
          <p:cNvPr id="7" name="Rectangle 6"/>
          <p:cNvSpPr>
            <a:spLocks noGrp="1" noChangeArrowheads="1"/>
          </p:cNvSpPr>
          <p:nvPr>
            <p:ph type="sldNum" sz="quarter" idx="12"/>
          </p:nvPr>
        </p:nvSpPr>
        <p:spPr>
          <a:ln/>
        </p:spPr>
        <p:txBody>
          <a:bodyPr/>
          <a:lstStyle>
            <a:lvl1pPr>
              <a:defRPr/>
            </a:lvl1pPr>
          </a:lstStyle>
          <a:p>
            <a:pPr>
              <a:defRPr/>
            </a:pPr>
            <a:fld id="{5AAE5CF6-CBE6-4635-8A69-CC1377DB7517}" type="slidenum">
              <a:rPr lang="es-EC"/>
              <a:pPr>
                <a:defRPr/>
              </a:pPr>
              <a:t>‹Nº›</a:t>
            </a:fld>
            <a:endParaRPr lang="es-EC"/>
          </a:p>
        </p:txBody>
      </p:sp>
    </p:spTree>
  </p:cSld>
  <p:clrMapOvr>
    <a:masterClrMapping/>
  </p:clrMapOvr>
  <p:transition spd="slow" advClick="0">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smtClean="0"/>
              <a:t>Haga clic en el icono para agregar una imagen</a:t>
            </a:r>
            <a:endParaRPr lang="es-CO"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C"/>
          </a:p>
        </p:txBody>
      </p:sp>
      <p:sp>
        <p:nvSpPr>
          <p:cNvPr id="6" name="Rectangle 5"/>
          <p:cNvSpPr>
            <a:spLocks noGrp="1" noChangeArrowheads="1"/>
          </p:cNvSpPr>
          <p:nvPr>
            <p:ph type="ftr" sz="quarter" idx="11"/>
          </p:nvPr>
        </p:nvSpPr>
        <p:spPr>
          <a:ln/>
        </p:spPr>
        <p:txBody>
          <a:bodyPr/>
          <a:lstStyle>
            <a:lvl1pPr>
              <a:defRPr/>
            </a:lvl1pPr>
          </a:lstStyle>
          <a:p>
            <a:pPr>
              <a:defRPr/>
            </a:pPr>
            <a:endParaRPr lang="es-EC"/>
          </a:p>
        </p:txBody>
      </p:sp>
      <p:sp>
        <p:nvSpPr>
          <p:cNvPr id="7" name="Rectangle 6"/>
          <p:cNvSpPr>
            <a:spLocks noGrp="1" noChangeArrowheads="1"/>
          </p:cNvSpPr>
          <p:nvPr>
            <p:ph type="sldNum" sz="quarter" idx="12"/>
          </p:nvPr>
        </p:nvSpPr>
        <p:spPr>
          <a:ln/>
        </p:spPr>
        <p:txBody>
          <a:bodyPr/>
          <a:lstStyle>
            <a:lvl1pPr>
              <a:defRPr/>
            </a:lvl1pPr>
          </a:lstStyle>
          <a:p>
            <a:pPr>
              <a:defRPr/>
            </a:pPr>
            <a:fld id="{A7A296E0-2107-447D-A74D-55E772F94D7B}" type="slidenum">
              <a:rPr lang="es-EC"/>
              <a:pPr>
                <a:defRPr/>
              </a:pPr>
              <a:t>‹Nº›</a:t>
            </a:fld>
            <a:endParaRPr lang="es-EC"/>
          </a:p>
        </p:txBody>
      </p:sp>
    </p:spTree>
  </p:cSld>
  <p:clrMapOvr>
    <a:masterClrMapping/>
  </p:clrMapOvr>
  <p:transition spd="slow" advClick="0">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1F088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C"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C" smtClean="0"/>
              <a:t>Haga clic para modificar el estilo de texto del patrón</a:t>
            </a:r>
          </a:p>
          <a:p>
            <a:pPr lvl="1"/>
            <a:r>
              <a:rPr lang="es-EC" smtClean="0"/>
              <a:t>Segundo nivel</a:t>
            </a:r>
          </a:p>
          <a:p>
            <a:pPr lvl="2"/>
            <a:r>
              <a:rPr lang="es-EC" smtClean="0"/>
              <a:t>Tercer nivel</a:t>
            </a:r>
          </a:p>
          <a:p>
            <a:pPr lvl="3"/>
            <a:r>
              <a:rPr lang="es-EC" smtClean="0"/>
              <a:t>Cuarto nivel</a:t>
            </a:r>
          </a:p>
          <a:p>
            <a:pPr lvl="4"/>
            <a:r>
              <a:rPr lang="es-EC" smtClean="0"/>
              <a:t>Quinto nivel</a:t>
            </a:r>
          </a:p>
        </p:txBody>
      </p:sp>
      <p:sp>
        <p:nvSpPr>
          <p:cNvPr id="1028" name="Rectangle 4"/>
          <p:cNvSpPr>
            <a:spLocks noGrp="1" noChangeArrowheads="1"/>
          </p:cNvSpPr>
          <p:nvPr>
            <p:ph type="dt" sz="half" idx="2"/>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s-EC"/>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s-EC"/>
          </a:p>
        </p:txBody>
      </p:sp>
      <p:sp>
        <p:nvSpPr>
          <p:cNvPr id="1030" name="Rectangle 6"/>
          <p:cNvSpPr>
            <a:spLocks noGrp="1" noChangeArrowheads="1"/>
          </p:cNvSpPr>
          <p:nvPr>
            <p:ph type="sldNum" sz="quarter" idx="4"/>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pPr>
              <a:defRPr/>
            </a:pPr>
            <a:fld id="{7AF90785-86CC-410A-9C12-B6C36A686B79}" type="slidenum">
              <a:rPr lang="es-EC"/>
              <a:pPr>
                <a:defRPr/>
              </a:pPr>
              <a:t>‹Nº›</a:t>
            </a:fld>
            <a:endParaRPr lang="es-EC"/>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advClick="0">
    <p:fade thruBlk="1"/>
  </p:transition>
  <p:txStyles>
    <p:titleStyle>
      <a:lvl1pPr algn="ctr" rtl="1" eaLnBrk="1" fontAlgn="base" hangingPunct="1">
        <a:spcBef>
          <a:spcPct val="0"/>
        </a:spcBef>
        <a:spcAft>
          <a:spcPct val="0"/>
        </a:spcAft>
        <a:defRPr sz="4400">
          <a:solidFill>
            <a:schemeClr val="tx2"/>
          </a:solidFill>
          <a:latin typeface="+mj-lt"/>
          <a:ea typeface="+mj-ea"/>
          <a:cs typeface="+mj-cs"/>
        </a:defRPr>
      </a:lvl1pPr>
      <a:lvl2pPr algn="ctr" rtl="1" eaLnBrk="1" fontAlgn="base" hangingPunct="1">
        <a:spcBef>
          <a:spcPct val="0"/>
        </a:spcBef>
        <a:spcAft>
          <a:spcPct val="0"/>
        </a:spcAft>
        <a:defRPr sz="4400">
          <a:solidFill>
            <a:schemeClr val="tx2"/>
          </a:solidFill>
          <a:latin typeface="Arial" charset="0"/>
          <a:cs typeface="Arial" charset="0"/>
        </a:defRPr>
      </a:lvl2pPr>
      <a:lvl3pPr algn="ctr" rtl="1" eaLnBrk="1" fontAlgn="base" hangingPunct="1">
        <a:spcBef>
          <a:spcPct val="0"/>
        </a:spcBef>
        <a:spcAft>
          <a:spcPct val="0"/>
        </a:spcAft>
        <a:defRPr sz="4400">
          <a:solidFill>
            <a:schemeClr val="tx2"/>
          </a:solidFill>
          <a:latin typeface="Arial" charset="0"/>
          <a:cs typeface="Arial" charset="0"/>
        </a:defRPr>
      </a:lvl3pPr>
      <a:lvl4pPr algn="ctr" rtl="1" eaLnBrk="1" fontAlgn="base" hangingPunct="1">
        <a:spcBef>
          <a:spcPct val="0"/>
        </a:spcBef>
        <a:spcAft>
          <a:spcPct val="0"/>
        </a:spcAft>
        <a:defRPr sz="4400">
          <a:solidFill>
            <a:schemeClr val="tx2"/>
          </a:solidFill>
          <a:latin typeface="Arial" charset="0"/>
          <a:cs typeface="Arial" charset="0"/>
        </a:defRPr>
      </a:lvl4pPr>
      <a:lvl5pPr algn="ctr" rtl="1" eaLnBrk="1" fontAlgn="base" hangingPunct="1">
        <a:spcBef>
          <a:spcPct val="0"/>
        </a:spcBef>
        <a:spcAft>
          <a:spcPct val="0"/>
        </a:spcAft>
        <a:defRPr sz="4400">
          <a:solidFill>
            <a:schemeClr val="tx2"/>
          </a:solidFill>
          <a:latin typeface="Arial" charset="0"/>
          <a:cs typeface="Arial" charset="0"/>
        </a:defRPr>
      </a:lvl5pPr>
      <a:lvl6pPr marL="457200" algn="ctr" rtl="1" eaLnBrk="1" fontAlgn="base" hangingPunct="1">
        <a:spcBef>
          <a:spcPct val="0"/>
        </a:spcBef>
        <a:spcAft>
          <a:spcPct val="0"/>
        </a:spcAft>
        <a:defRPr sz="4400">
          <a:solidFill>
            <a:schemeClr val="tx2"/>
          </a:solidFill>
          <a:latin typeface="Arial" charset="0"/>
          <a:cs typeface="Arial" charset="0"/>
        </a:defRPr>
      </a:lvl6pPr>
      <a:lvl7pPr marL="914400" algn="ctr" rtl="1" eaLnBrk="1" fontAlgn="base" hangingPunct="1">
        <a:spcBef>
          <a:spcPct val="0"/>
        </a:spcBef>
        <a:spcAft>
          <a:spcPct val="0"/>
        </a:spcAft>
        <a:defRPr sz="4400">
          <a:solidFill>
            <a:schemeClr val="tx2"/>
          </a:solidFill>
          <a:latin typeface="Arial" charset="0"/>
          <a:cs typeface="Arial" charset="0"/>
        </a:defRPr>
      </a:lvl7pPr>
      <a:lvl8pPr marL="1371600" algn="ctr" rtl="1" eaLnBrk="1" fontAlgn="base" hangingPunct="1">
        <a:spcBef>
          <a:spcPct val="0"/>
        </a:spcBef>
        <a:spcAft>
          <a:spcPct val="0"/>
        </a:spcAft>
        <a:defRPr sz="4400">
          <a:solidFill>
            <a:schemeClr val="tx2"/>
          </a:solidFill>
          <a:latin typeface="Arial" charset="0"/>
          <a:cs typeface="Arial" charset="0"/>
        </a:defRPr>
      </a:lvl8pPr>
      <a:lvl9pPr marL="1828800" algn="ctr" rtl="1"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r" rtl="1" eaLnBrk="1" fontAlgn="base" hangingPunct="1">
        <a:spcBef>
          <a:spcPct val="20000"/>
        </a:spcBef>
        <a:spcAft>
          <a:spcPct val="0"/>
        </a:spcAft>
        <a:buChar char="•"/>
        <a:defRPr sz="3200">
          <a:solidFill>
            <a:schemeClr val="tx1"/>
          </a:solidFill>
          <a:latin typeface="+mn-lt"/>
          <a:ea typeface="+mn-ea"/>
          <a:cs typeface="+mn-cs"/>
        </a:defRPr>
      </a:lvl1pPr>
      <a:lvl2pPr marL="742950" indent="-285750" algn="r" rtl="1" eaLnBrk="1" fontAlgn="base" hangingPunct="1">
        <a:spcBef>
          <a:spcPct val="20000"/>
        </a:spcBef>
        <a:spcAft>
          <a:spcPct val="0"/>
        </a:spcAft>
        <a:buChar char="–"/>
        <a:defRPr sz="2800">
          <a:solidFill>
            <a:schemeClr val="tx1"/>
          </a:solidFill>
          <a:latin typeface="+mn-lt"/>
          <a:cs typeface="+mn-cs"/>
        </a:defRPr>
      </a:lvl2pPr>
      <a:lvl3pPr marL="1143000" indent="-228600" algn="r" rtl="1" eaLnBrk="1" fontAlgn="base" hangingPunct="1">
        <a:spcBef>
          <a:spcPct val="20000"/>
        </a:spcBef>
        <a:spcAft>
          <a:spcPct val="0"/>
        </a:spcAft>
        <a:buChar char="•"/>
        <a:defRPr sz="2400">
          <a:solidFill>
            <a:schemeClr val="tx1"/>
          </a:solidFill>
          <a:latin typeface="+mn-lt"/>
          <a:cs typeface="+mn-cs"/>
        </a:defRPr>
      </a:lvl3pPr>
      <a:lvl4pPr marL="1600200" indent="-228600" algn="r" rtl="1" eaLnBrk="1" fontAlgn="base" hangingPunct="1">
        <a:spcBef>
          <a:spcPct val="20000"/>
        </a:spcBef>
        <a:spcAft>
          <a:spcPct val="0"/>
        </a:spcAft>
        <a:buChar char="–"/>
        <a:defRPr sz="2000">
          <a:solidFill>
            <a:schemeClr val="tx1"/>
          </a:solidFill>
          <a:latin typeface="+mn-lt"/>
          <a:cs typeface="+mn-cs"/>
        </a:defRPr>
      </a:lvl4pPr>
      <a:lvl5pPr marL="2057400" indent="-228600" algn="r" rtl="1" eaLnBrk="1" fontAlgn="base" hangingPunct="1">
        <a:spcBef>
          <a:spcPct val="20000"/>
        </a:spcBef>
        <a:spcAft>
          <a:spcPct val="0"/>
        </a:spcAft>
        <a:buChar char="»"/>
        <a:defRPr sz="2000">
          <a:solidFill>
            <a:schemeClr val="tx1"/>
          </a:solidFill>
          <a:latin typeface="+mn-lt"/>
          <a:cs typeface="+mn-cs"/>
        </a:defRPr>
      </a:lvl5pPr>
      <a:lvl6pPr marL="2514600" indent="-228600" algn="r" rtl="1" eaLnBrk="1" fontAlgn="base" hangingPunct="1">
        <a:spcBef>
          <a:spcPct val="20000"/>
        </a:spcBef>
        <a:spcAft>
          <a:spcPct val="0"/>
        </a:spcAft>
        <a:buChar char="»"/>
        <a:defRPr sz="2000">
          <a:solidFill>
            <a:schemeClr val="tx1"/>
          </a:solidFill>
          <a:latin typeface="+mn-lt"/>
          <a:cs typeface="+mn-cs"/>
        </a:defRPr>
      </a:lvl6pPr>
      <a:lvl7pPr marL="2971800" indent="-228600" algn="r" rtl="1" eaLnBrk="1" fontAlgn="base" hangingPunct="1">
        <a:spcBef>
          <a:spcPct val="20000"/>
        </a:spcBef>
        <a:spcAft>
          <a:spcPct val="0"/>
        </a:spcAft>
        <a:buChar char="»"/>
        <a:defRPr sz="2000">
          <a:solidFill>
            <a:schemeClr val="tx1"/>
          </a:solidFill>
          <a:latin typeface="+mn-lt"/>
          <a:cs typeface="+mn-cs"/>
        </a:defRPr>
      </a:lvl7pPr>
      <a:lvl8pPr marL="3429000" indent="-228600" algn="r" rtl="1" eaLnBrk="1" fontAlgn="base" hangingPunct="1">
        <a:spcBef>
          <a:spcPct val="20000"/>
        </a:spcBef>
        <a:spcAft>
          <a:spcPct val="0"/>
        </a:spcAft>
        <a:buChar char="»"/>
        <a:defRPr sz="2000">
          <a:solidFill>
            <a:schemeClr val="tx1"/>
          </a:solidFill>
          <a:latin typeface="+mn-lt"/>
          <a:cs typeface="+mn-cs"/>
        </a:defRPr>
      </a:lvl8pPr>
      <a:lvl9pPr marL="3886200" indent="-228600" algn="r" rtl="1" eaLnBrk="1" fontAlgn="base" hangingPunct="1">
        <a:spcBef>
          <a:spcPct val="20000"/>
        </a:spcBef>
        <a:spcAft>
          <a:spcPct val="0"/>
        </a:spcAft>
        <a:buChar char="»"/>
        <a:defRPr sz="2000">
          <a:solidFill>
            <a:schemeClr val="tx1"/>
          </a:solidFill>
          <a:latin typeface="+mn-lt"/>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13.jpeg"/></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14.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rot="16200000">
            <a:off x="-2324151" y="2895600"/>
            <a:ext cx="6858048" cy="1066800"/>
          </a:xfrm>
        </p:spPr>
        <p:txBody>
          <a:bodyPr/>
          <a:lstStyle/>
          <a:p>
            <a:pPr eaLnBrk="1" hangingPunct="1"/>
            <a:r>
              <a:rPr lang="es-EC" b="1" dirty="0" smtClean="0">
                <a:solidFill>
                  <a:schemeClr val="bg1"/>
                </a:solidFill>
                <a:latin typeface="Comic Sans MS" pitchFamily="66" charset="0"/>
              </a:rPr>
              <a:t>San Francisco de Sales.</a:t>
            </a:r>
            <a:endParaRPr lang="en-US" sz="6000" dirty="0" smtClean="0">
              <a:solidFill>
                <a:schemeClr val="tx1"/>
              </a:solidFill>
              <a:latin typeface="Monotype Corsiva" pitchFamily="66" charset="0"/>
            </a:endParaRPr>
          </a:p>
        </p:txBody>
      </p:sp>
      <p:pic>
        <p:nvPicPr>
          <p:cNvPr id="2051" name="Picture 7"/>
          <p:cNvPicPr>
            <a:picLocks noChangeAspect="1" noChangeArrowheads="1"/>
          </p:cNvPicPr>
          <p:nvPr/>
        </p:nvPicPr>
        <p:blipFill>
          <a:blip r:embed="rId3"/>
          <a:srcRect l="5263" t="5396"/>
          <a:stretch>
            <a:fillRect/>
          </a:stretch>
        </p:blipFill>
        <p:spPr bwMode="auto">
          <a:xfrm>
            <a:off x="2357422" y="0"/>
            <a:ext cx="4660325" cy="6858000"/>
          </a:xfrm>
          <a:prstGeom prst="rect">
            <a:avLst/>
          </a:prstGeom>
          <a:noFill/>
          <a:ln w="9525">
            <a:noFill/>
            <a:miter lim="800000"/>
            <a:headEnd/>
            <a:tailEnd/>
          </a:ln>
        </p:spPr>
      </p:pic>
      <p:sp>
        <p:nvSpPr>
          <p:cNvPr id="4" name="3 Rectángulo"/>
          <p:cNvSpPr/>
          <p:nvPr/>
        </p:nvSpPr>
        <p:spPr>
          <a:xfrm rot="5400000">
            <a:off x="4845144" y="3075578"/>
            <a:ext cx="6795450" cy="769441"/>
          </a:xfrm>
          <a:prstGeom prst="rect">
            <a:avLst/>
          </a:prstGeom>
        </p:spPr>
        <p:txBody>
          <a:bodyPr wrap="none">
            <a:spAutoFit/>
          </a:bodyPr>
          <a:lstStyle/>
          <a:p>
            <a:r>
              <a:rPr kumimoji="0" lang="es-EC" sz="4400" b="1" i="0" u="none" strike="noStrike" kern="0" cap="none" spc="0" normalizeH="0" baseline="0" noProof="0" dirty="0" smtClean="0">
                <a:ln>
                  <a:noFill/>
                </a:ln>
                <a:solidFill>
                  <a:srgbClr val="FFFFFF"/>
                </a:solidFill>
                <a:effectLst/>
                <a:uLnTx/>
                <a:uFillTx/>
                <a:latin typeface="Comic Sans MS" pitchFamily="66" charset="0"/>
                <a:ea typeface="+mj-ea"/>
                <a:cs typeface="Arial"/>
              </a:rPr>
              <a:t>San Francisco de Sales.</a:t>
            </a:r>
            <a:endParaRPr lang="es-CO" dirty="0"/>
          </a:p>
        </p:txBody>
      </p:sp>
      <p:cxnSp>
        <p:nvCxnSpPr>
          <p:cNvPr id="6" name="5 Conector recto"/>
          <p:cNvCxnSpPr/>
          <p:nvPr/>
        </p:nvCxnSpPr>
        <p:spPr bwMode="auto">
          <a:xfrm rot="16200000" flipH="1">
            <a:off x="-1607363" y="3393281"/>
            <a:ext cx="6858000" cy="71438"/>
          </a:xfrm>
          <a:prstGeom prst="line">
            <a:avLst/>
          </a:prstGeom>
          <a:solidFill>
            <a:schemeClr val="accent1"/>
          </a:solidFill>
          <a:ln w="127000" cap="flat" cmpd="sng" algn="ctr">
            <a:solidFill>
              <a:schemeClr val="bg1"/>
            </a:solidFill>
            <a:prstDash val="solid"/>
            <a:round/>
            <a:headEnd type="none" w="med" len="med"/>
            <a:tailEnd type="none" w="med" len="med"/>
          </a:ln>
          <a:effectLst/>
        </p:spPr>
      </p:cxnSp>
      <p:cxnSp>
        <p:nvCxnSpPr>
          <p:cNvPr id="7" name="6 Conector recto"/>
          <p:cNvCxnSpPr/>
          <p:nvPr/>
        </p:nvCxnSpPr>
        <p:spPr bwMode="auto">
          <a:xfrm rot="16200000" flipH="1">
            <a:off x="4179115" y="3393281"/>
            <a:ext cx="6858000" cy="71438"/>
          </a:xfrm>
          <a:prstGeom prst="line">
            <a:avLst/>
          </a:prstGeom>
          <a:solidFill>
            <a:schemeClr val="accent1"/>
          </a:solidFill>
          <a:ln w="127000" cap="flat" cmpd="sng" algn="ctr">
            <a:solidFill>
              <a:schemeClr val="bg1"/>
            </a:solidFill>
            <a:prstDash val="solid"/>
            <a:round/>
            <a:headEnd type="none" w="med" len="med"/>
            <a:tailEnd type="none" w="med" len="med"/>
          </a:ln>
          <a:effectLst/>
        </p:spPr>
      </p:cxnSp>
    </p:spTree>
  </p:cSld>
  <p:clrMapOvr>
    <a:masterClrMapping/>
  </p:clrMapOvr>
  <p:transition spd="slow" advClick="0">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rot="16200000">
            <a:off x="-2324151" y="2895600"/>
            <a:ext cx="6858048" cy="1066800"/>
          </a:xfrm>
        </p:spPr>
        <p:txBody>
          <a:bodyPr/>
          <a:lstStyle/>
          <a:p>
            <a:pPr eaLnBrk="1" hangingPunct="1"/>
            <a:r>
              <a:rPr lang="es-EC" b="1" dirty="0" smtClean="0">
                <a:solidFill>
                  <a:schemeClr val="bg1"/>
                </a:solidFill>
                <a:latin typeface="Comic Sans MS" pitchFamily="66" charset="0"/>
              </a:rPr>
              <a:t>San Francisco de Sales.</a:t>
            </a:r>
            <a:endParaRPr lang="en-US" sz="6000" dirty="0" smtClean="0">
              <a:solidFill>
                <a:schemeClr val="tx1"/>
              </a:solidFill>
              <a:latin typeface="Monotype Corsiva" pitchFamily="66" charset="0"/>
            </a:endParaRPr>
          </a:p>
        </p:txBody>
      </p:sp>
      <p:sp>
        <p:nvSpPr>
          <p:cNvPr id="4" name="3 Rectángulo"/>
          <p:cNvSpPr/>
          <p:nvPr/>
        </p:nvSpPr>
        <p:spPr>
          <a:xfrm rot="5400000">
            <a:off x="4845144" y="3075578"/>
            <a:ext cx="6795450" cy="769441"/>
          </a:xfrm>
          <a:prstGeom prst="rect">
            <a:avLst/>
          </a:prstGeom>
        </p:spPr>
        <p:txBody>
          <a:bodyPr wrap="none">
            <a:spAutoFit/>
          </a:bodyPr>
          <a:lstStyle/>
          <a:p>
            <a:r>
              <a:rPr kumimoji="0" lang="es-EC" sz="4400" b="1" i="0" u="none" strike="noStrike" kern="0" cap="none" spc="0" normalizeH="0" baseline="0" noProof="0" dirty="0" smtClean="0">
                <a:ln>
                  <a:noFill/>
                </a:ln>
                <a:solidFill>
                  <a:srgbClr val="FFFFFF"/>
                </a:solidFill>
                <a:effectLst/>
                <a:uLnTx/>
                <a:uFillTx/>
                <a:latin typeface="Comic Sans MS" pitchFamily="66" charset="0"/>
                <a:ea typeface="+mj-ea"/>
                <a:cs typeface="Arial"/>
              </a:rPr>
              <a:t>San Francisco de Sales.</a:t>
            </a:r>
            <a:endParaRPr lang="es-CO" dirty="0"/>
          </a:p>
        </p:txBody>
      </p:sp>
      <p:cxnSp>
        <p:nvCxnSpPr>
          <p:cNvPr id="6" name="5 Conector recto"/>
          <p:cNvCxnSpPr/>
          <p:nvPr/>
        </p:nvCxnSpPr>
        <p:spPr bwMode="auto">
          <a:xfrm rot="16200000" flipH="1">
            <a:off x="-1607363" y="3393281"/>
            <a:ext cx="6858000" cy="71438"/>
          </a:xfrm>
          <a:prstGeom prst="line">
            <a:avLst/>
          </a:prstGeom>
          <a:solidFill>
            <a:schemeClr val="accent1"/>
          </a:solidFill>
          <a:ln w="127000" cap="flat" cmpd="sng" algn="ctr">
            <a:solidFill>
              <a:schemeClr val="bg1"/>
            </a:solidFill>
            <a:prstDash val="solid"/>
            <a:round/>
            <a:headEnd type="none" w="med" len="med"/>
            <a:tailEnd type="none" w="med" len="med"/>
          </a:ln>
          <a:effectLst/>
        </p:spPr>
      </p:cxnSp>
      <p:cxnSp>
        <p:nvCxnSpPr>
          <p:cNvPr id="7" name="6 Conector recto"/>
          <p:cNvCxnSpPr/>
          <p:nvPr/>
        </p:nvCxnSpPr>
        <p:spPr bwMode="auto">
          <a:xfrm rot="16200000" flipH="1">
            <a:off x="4179115" y="3393281"/>
            <a:ext cx="6858000" cy="71438"/>
          </a:xfrm>
          <a:prstGeom prst="line">
            <a:avLst/>
          </a:prstGeom>
          <a:solidFill>
            <a:schemeClr val="accent1"/>
          </a:solidFill>
          <a:ln w="127000" cap="flat" cmpd="sng" algn="ctr">
            <a:solidFill>
              <a:schemeClr val="bg1"/>
            </a:solidFill>
            <a:prstDash val="solid"/>
            <a:round/>
            <a:headEnd type="none" w="med" len="med"/>
            <a:tailEnd type="none" w="med" len="med"/>
          </a:ln>
          <a:effectLst/>
        </p:spPr>
      </p:cxnSp>
      <p:sp>
        <p:nvSpPr>
          <p:cNvPr id="11" name="10 Rectángulo"/>
          <p:cNvSpPr/>
          <p:nvPr/>
        </p:nvSpPr>
        <p:spPr>
          <a:xfrm>
            <a:off x="1857356" y="3678043"/>
            <a:ext cx="5572164" cy="523220"/>
          </a:xfrm>
          <a:prstGeom prst="rect">
            <a:avLst/>
          </a:prstGeom>
        </p:spPr>
        <p:txBody>
          <a:bodyPr wrap="square">
            <a:spAutoFit/>
          </a:bodyPr>
          <a:lstStyle/>
          <a:p>
            <a:pPr algn="ctr"/>
            <a:r>
              <a:rPr lang="es-EC" sz="2800" b="1" dirty="0" smtClean="0">
                <a:solidFill>
                  <a:schemeClr val="bg1"/>
                </a:solidFill>
                <a:latin typeface="Comic Sans MS" pitchFamily="66" charset="0"/>
                <a:cs typeface="Tahoma" pitchFamily="34" charset="0"/>
              </a:rPr>
              <a:t> </a:t>
            </a:r>
            <a:endParaRPr lang="es-CO" sz="2800" dirty="0"/>
          </a:p>
        </p:txBody>
      </p:sp>
      <p:sp>
        <p:nvSpPr>
          <p:cNvPr id="8" name="7 Rectángulo"/>
          <p:cNvSpPr/>
          <p:nvPr/>
        </p:nvSpPr>
        <p:spPr>
          <a:xfrm>
            <a:off x="1928794" y="3286124"/>
            <a:ext cx="5500726" cy="3046988"/>
          </a:xfrm>
          <a:prstGeom prst="rect">
            <a:avLst/>
          </a:prstGeom>
        </p:spPr>
        <p:txBody>
          <a:bodyPr wrap="square">
            <a:spAutoFit/>
          </a:bodyPr>
          <a:lstStyle/>
          <a:p>
            <a:pPr algn="ctr"/>
            <a:r>
              <a:rPr lang="es-EC" sz="2400" b="1" dirty="0" smtClean="0">
                <a:solidFill>
                  <a:schemeClr val="bg1"/>
                </a:solidFill>
                <a:latin typeface="Comic Sans MS" pitchFamily="66" charset="0"/>
              </a:rPr>
              <a:t>Francisco aceptó en su casa a un joven con dificultad de audición y creó un lenguaje de símbolos para posibilitar la comunicación. </a:t>
            </a:r>
            <a:br>
              <a:rPr lang="es-EC" sz="2400" b="1" dirty="0" smtClean="0">
                <a:solidFill>
                  <a:schemeClr val="bg1"/>
                </a:solidFill>
                <a:latin typeface="Comic Sans MS" pitchFamily="66" charset="0"/>
              </a:rPr>
            </a:br>
            <a:r>
              <a:rPr lang="es-EC" sz="2400" b="1" dirty="0" smtClean="0">
                <a:solidFill>
                  <a:schemeClr val="bg1"/>
                </a:solidFill>
                <a:latin typeface="Comic Sans MS" pitchFamily="66" charset="0"/>
              </a:rPr>
              <a:t>Esa obra de caridad condujo a la Iglesia a darle otro título, o sea,</a:t>
            </a:r>
          </a:p>
          <a:p>
            <a:pPr algn="ctr"/>
            <a:r>
              <a:rPr lang="es-EC" sz="2400" b="1" dirty="0" smtClean="0">
                <a:solidFill>
                  <a:schemeClr val="bg1"/>
                </a:solidFill>
                <a:latin typeface="Comic Sans MS" pitchFamily="66" charset="0"/>
              </a:rPr>
              <a:t> </a:t>
            </a:r>
            <a:br>
              <a:rPr lang="es-EC" sz="2400" b="1" dirty="0" smtClean="0">
                <a:solidFill>
                  <a:schemeClr val="bg1"/>
                </a:solidFill>
                <a:latin typeface="Comic Sans MS" pitchFamily="66" charset="0"/>
              </a:rPr>
            </a:br>
            <a:endParaRPr lang="es-CO" sz="2400" dirty="0"/>
          </a:p>
        </p:txBody>
      </p:sp>
      <p:sp>
        <p:nvSpPr>
          <p:cNvPr id="9" name="Rectangle 3"/>
          <p:cNvSpPr txBox="1">
            <a:spLocks noChangeArrowheads="1"/>
          </p:cNvSpPr>
          <p:nvPr/>
        </p:nvSpPr>
        <p:spPr bwMode="auto">
          <a:xfrm>
            <a:off x="1643042" y="4714884"/>
            <a:ext cx="5857916" cy="26130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tabLst/>
              <a:defRPr/>
            </a:pPr>
            <a:r>
              <a:rPr kumimoji="0" lang="es-EC" sz="2400" b="1" i="0" u="none" strike="noStrike" kern="0" cap="none" spc="0" normalizeH="0" baseline="0" noProof="0" dirty="0" smtClean="0">
                <a:ln>
                  <a:noFill/>
                </a:ln>
                <a:solidFill>
                  <a:schemeClr val="bg1"/>
                </a:solidFill>
                <a:effectLst/>
                <a:uLnTx/>
                <a:uFillTx/>
                <a:latin typeface="Comic Sans MS" pitchFamily="66" charset="0"/>
                <a:ea typeface="+mj-ea"/>
                <a:cs typeface="+mj-cs"/>
              </a:rPr>
              <a:t>el de Patrono de los de “Difícil Audición</a:t>
            </a:r>
            <a:r>
              <a:rPr kumimoji="0" lang="es-EC" sz="1800" b="1" i="0" u="none" strike="noStrike" kern="0" cap="none" spc="0" normalizeH="0" baseline="0" noProof="0" dirty="0" smtClean="0">
                <a:ln>
                  <a:noFill/>
                </a:ln>
                <a:solidFill>
                  <a:schemeClr val="bg1"/>
                </a:solidFill>
                <a:effectLst/>
                <a:uLnTx/>
                <a:uFillTx/>
                <a:latin typeface="Comic Sans MS" pitchFamily="66" charset="0"/>
                <a:ea typeface="+mj-ea"/>
                <a:cs typeface="+mj-cs"/>
              </a:rPr>
              <a:t>.</a:t>
            </a:r>
            <a:endParaRPr kumimoji="0" lang="en-US" sz="2800" b="0" i="1" u="none" strike="noStrike" kern="0" cap="none" spc="0" normalizeH="0" baseline="0" noProof="0" dirty="0" smtClean="0">
              <a:ln>
                <a:noFill/>
              </a:ln>
              <a:solidFill>
                <a:schemeClr val="bg1"/>
              </a:solidFill>
              <a:effectLst/>
              <a:uLnTx/>
              <a:uFillTx/>
              <a:latin typeface="Monotype Corsiva" pitchFamily="66" charset="0"/>
              <a:ea typeface="+mj-ea"/>
              <a:cs typeface="+mj-cs"/>
            </a:endParaRPr>
          </a:p>
        </p:txBody>
      </p:sp>
      <p:pic>
        <p:nvPicPr>
          <p:cNvPr id="22530" name="Picture 2" descr="http://www.spanish.hear-it.org/multimedia/Tinnitus14.jpg"/>
          <p:cNvPicPr>
            <a:picLocks noChangeAspect="1" noChangeArrowheads="1"/>
          </p:cNvPicPr>
          <p:nvPr/>
        </p:nvPicPr>
        <p:blipFill>
          <a:blip r:embed="rId3"/>
          <a:srcRect l="10945"/>
          <a:stretch>
            <a:fillRect/>
          </a:stretch>
        </p:blipFill>
        <p:spPr bwMode="auto">
          <a:xfrm>
            <a:off x="1885316" y="357166"/>
            <a:ext cx="5596903" cy="2428892"/>
          </a:xfrm>
          <a:prstGeom prst="rect">
            <a:avLst/>
          </a:prstGeom>
          <a:noFill/>
        </p:spPr>
      </p:pic>
    </p:spTree>
  </p:cSld>
  <p:clrMapOvr>
    <a:masterClrMapping/>
  </p:clrMapOvr>
  <p:transition spd="slow" advClick="0">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rot="16200000">
            <a:off x="-2324151" y="2895600"/>
            <a:ext cx="6858048" cy="1066800"/>
          </a:xfrm>
        </p:spPr>
        <p:txBody>
          <a:bodyPr/>
          <a:lstStyle/>
          <a:p>
            <a:pPr eaLnBrk="1" hangingPunct="1"/>
            <a:r>
              <a:rPr lang="es-EC" b="1" dirty="0" smtClean="0">
                <a:solidFill>
                  <a:schemeClr val="bg1"/>
                </a:solidFill>
                <a:latin typeface="Comic Sans MS" pitchFamily="66" charset="0"/>
              </a:rPr>
              <a:t>San Francisco de Sales.</a:t>
            </a:r>
            <a:endParaRPr lang="en-US" sz="6000" dirty="0" smtClean="0">
              <a:solidFill>
                <a:schemeClr val="tx1"/>
              </a:solidFill>
              <a:latin typeface="Monotype Corsiva" pitchFamily="66" charset="0"/>
            </a:endParaRPr>
          </a:p>
        </p:txBody>
      </p:sp>
      <p:sp>
        <p:nvSpPr>
          <p:cNvPr id="4" name="3 Rectángulo"/>
          <p:cNvSpPr/>
          <p:nvPr/>
        </p:nvSpPr>
        <p:spPr>
          <a:xfrm rot="5400000">
            <a:off x="4845144" y="3075578"/>
            <a:ext cx="6795450" cy="769441"/>
          </a:xfrm>
          <a:prstGeom prst="rect">
            <a:avLst/>
          </a:prstGeom>
        </p:spPr>
        <p:txBody>
          <a:bodyPr wrap="none">
            <a:spAutoFit/>
          </a:bodyPr>
          <a:lstStyle/>
          <a:p>
            <a:r>
              <a:rPr kumimoji="0" lang="es-EC" sz="4400" b="1" i="0" u="none" strike="noStrike" kern="0" cap="none" spc="0" normalizeH="0" baseline="0" noProof="0" dirty="0" smtClean="0">
                <a:ln>
                  <a:noFill/>
                </a:ln>
                <a:solidFill>
                  <a:srgbClr val="FFFFFF"/>
                </a:solidFill>
                <a:effectLst/>
                <a:uLnTx/>
                <a:uFillTx/>
                <a:latin typeface="Comic Sans MS" pitchFamily="66" charset="0"/>
                <a:ea typeface="+mj-ea"/>
                <a:cs typeface="Arial"/>
              </a:rPr>
              <a:t>San Francisco de Sales.</a:t>
            </a:r>
            <a:endParaRPr lang="es-CO" dirty="0"/>
          </a:p>
        </p:txBody>
      </p:sp>
      <p:cxnSp>
        <p:nvCxnSpPr>
          <p:cNvPr id="6" name="5 Conector recto"/>
          <p:cNvCxnSpPr/>
          <p:nvPr/>
        </p:nvCxnSpPr>
        <p:spPr bwMode="auto">
          <a:xfrm rot="16200000" flipH="1">
            <a:off x="-1607363" y="3393281"/>
            <a:ext cx="6858000" cy="71438"/>
          </a:xfrm>
          <a:prstGeom prst="line">
            <a:avLst/>
          </a:prstGeom>
          <a:solidFill>
            <a:schemeClr val="accent1"/>
          </a:solidFill>
          <a:ln w="127000" cap="flat" cmpd="sng" algn="ctr">
            <a:solidFill>
              <a:schemeClr val="bg1"/>
            </a:solidFill>
            <a:prstDash val="solid"/>
            <a:round/>
            <a:headEnd type="none" w="med" len="med"/>
            <a:tailEnd type="none" w="med" len="med"/>
          </a:ln>
          <a:effectLst/>
        </p:spPr>
      </p:cxnSp>
      <p:cxnSp>
        <p:nvCxnSpPr>
          <p:cNvPr id="7" name="6 Conector recto"/>
          <p:cNvCxnSpPr/>
          <p:nvPr/>
        </p:nvCxnSpPr>
        <p:spPr bwMode="auto">
          <a:xfrm rot="16200000" flipH="1">
            <a:off x="4179115" y="3393281"/>
            <a:ext cx="6858000" cy="71438"/>
          </a:xfrm>
          <a:prstGeom prst="line">
            <a:avLst/>
          </a:prstGeom>
          <a:solidFill>
            <a:schemeClr val="accent1"/>
          </a:solidFill>
          <a:ln w="127000" cap="flat" cmpd="sng" algn="ctr">
            <a:solidFill>
              <a:schemeClr val="bg1"/>
            </a:solidFill>
            <a:prstDash val="solid"/>
            <a:round/>
            <a:headEnd type="none" w="med" len="med"/>
            <a:tailEnd type="none" w="med" len="med"/>
          </a:ln>
          <a:effectLst/>
        </p:spPr>
      </p:cxnSp>
      <p:sp>
        <p:nvSpPr>
          <p:cNvPr id="11" name="10 Rectángulo"/>
          <p:cNvSpPr/>
          <p:nvPr/>
        </p:nvSpPr>
        <p:spPr>
          <a:xfrm>
            <a:off x="1857356" y="3678043"/>
            <a:ext cx="5572164" cy="523220"/>
          </a:xfrm>
          <a:prstGeom prst="rect">
            <a:avLst/>
          </a:prstGeom>
        </p:spPr>
        <p:txBody>
          <a:bodyPr wrap="square">
            <a:spAutoFit/>
          </a:bodyPr>
          <a:lstStyle/>
          <a:p>
            <a:pPr algn="ctr"/>
            <a:r>
              <a:rPr lang="es-EC" sz="2800" b="1" dirty="0" smtClean="0">
                <a:solidFill>
                  <a:schemeClr val="bg1"/>
                </a:solidFill>
                <a:latin typeface="Comic Sans MS" pitchFamily="66" charset="0"/>
                <a:cs typeface="Tahoma" pitchFamily="34" charset="0"/>
              </a:rPr>
              <a:t> </a:t>
            </a:r>
            <a:endParaRPr lang="es-CO" sz="2800" dirty="0"/>
          </a:p>
        </p:txBody>
      </p:sp>
      <p:sp>
        <p:nvSpPr>
          <p:cNvPr id="9" name="Rectangle 3"/>
          <p:cNvSpPr txBox="1">
            <a:spLocks noChangeArrowheads="1"/>
          </p:cNvSpPr>
          <p:nvPr/>
        </p:nvSpPr>
        <p:spPr bwMode="auto">
          <a:xfrm>
            <a:off x="1928794" y="3857628"/>
            <a:ext cx="5572164" cy="26130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a:r>
              <a:rPr lang="es-EC" sz="2200" b="1" dirty="0" smtClean="0">
                <a:solidFill>
                  <a:schemeClr val="bg1"/>
                </a:solidFill>
                <a:latin typeface="Comic Sans MS" pitchFamily="66" charset="0"/>
              </a:rPr>
              <a:t>En su lecho repetía: </a:t>
            </a:r>
            <a:br>
              <a:rPr lang="es-EC" sz="2200" b="1" dirty="0" smtClean="0">
                <a:solidFill>
                  <a:schemeClr val="bg1"/>
                </a:solidFill>
                <a:latin typeface="Comic Sans MS" pitchFamily="66" charset="0"/>
              </a:rPr>
            </a:br>
            <a:r>
              <a:rPr lang="es-EC" sz="2200" b="1" dirty="0" smtClean="0">
                <a:solidFill>
                  <a:schemeClr val="bg1"/>
                </a:solidFill>
                <a:latin typeface="Comic Sans MS" pitchFamily="66" charset="0"/>
              </a:rPr>
              <a:t>"Puse toda mi esperanza en el Señor, y me oyó y escuchó mis súplicas y me sacó del foso de la miseria y del pantano de la iniquidad".   </a:t>
            </a:r>
            <a:r>
              <a:rPr lang="ar-SA" sz="2200" b="1" dirty="0" smtClean="0">
                <a:solidFill>
                  <a:schemeClr val="bg1"/>
                </a:solidFill>
                <a:latin typeface="Comic Sans MS" pitchFamily="66" charset="0"/>
              </a:rPr>
              <a:t/>
            </a:r>
            <a:br>
              <a:rPr lang="ar-SA" sz="2200" b="1" dirty="0" smtClean="0">
                <a:solidFill>
                  <a:schemeClr val="bg1"/>
                </a:solidFill>
                <a:latin typeface="Comic Sans MS" pitchFamily="66" charset="0"/>
              </a:rPr>
            </a:br>
            <a:r>
              <a:rPr lang="es-EC" sz="2200" b="1" dirty="0" smtClean="0">
                <a:solidFill>
                  <a:schemeClr val="bg1"/>
                </a:solidFill>
                <a:latin typeface="Comic Sans MS" pitchFamily="66" charset="0"/>
              </a:rPr>
              <a:t>En el último momento, apretando la mano de uno de los que le asistían solícitamente murmuró: </a:t>
            </a:r>
          </a:p>
          <a:p>
            <a:pPr algn="ctr"/>
            <a:r>
              <a:rPr lang="es-CO" sz="2200" b="1" dirty="0" smtClean="0">
                <a:solidFill>
                  <a:schemeClr val="bg1"/>
                </a:solidFill>
                <a:latin typeface="Comic Sans MS" pitchFamily="66" charset="0"/>
              </a:rPr>
              <a:t>"Empieza a anochecer y el día se va alejando"</a:t>
            </a:r>
            <a:r>
              <a:rPr lang="es-EC" sz="2200" b="1" dirty="0" smtClean="0">
                <a:solidFill>
                  <a:schemeClr val="bg1"/>
                </a:solidFill>
                <a:latin typeface="Comic Sans MS" pitchFamily="66" charset="0"/>
              </a:rPr>
              <a:t/>
            </a:r>
            <a:br>
              <a:rPr lang="es-EC" sz="2200" b="1" dirty="0" smtClean="0">
                <a:solidFill>
                  <a:schemeClr val="bg1"/>
                </a:solidFill>
                <a:latin typeface="Comic Sans MS" pitchFamily="66" charset="0"/>
              </a:rPr>
            </a:br>
            <a:endParaRPr kumimoji="0" lang="en-US" sz="2200" b="0" i="1" u="none" strike="noStrike" kern="0" cap="none" spc="0" normalizeH="0" baseline="0" noProof="0" dirty="0" smtClean="0">
              <a:ln>
                <a:noFill/>
              </a:ln>
              <a:solidFill>
                <a:schemeClr val="bg1"/>
              </a:solidFill>
              <a:effectLst/>
              <a:uLnTx/>
              <a:uFillTx/>
              <a:latin typeface="Monotype Corsiva" pitchFamily="66" charset="0"/>
              <a:ea typeface="+mj-ea"/>
              <a:cs typeface="+mj-cs"/>
            </a:endParaRPr>
          </a:p>
        </p:txBody>
      </p:sp>
      <p:pic>
        <p:nvPicPr>
          <p:cNvPr id="10" name="Picture 7" descr="Fundad21"/>
          <p:cNvPicPr>
            <a:picLocks noChangeAspect="1" noChangeArrowheads="1"/>
          </p:cNvPicPr>
          <p:nvPr/>
        </p:nvPicPr>
        <p:blipFill>
          <a:blip r:embed="rId3"/>
          <a:srcRect t="5697" b="6947"/>
          <a:stretch>
            <a:fillRect/>
          </a:stretch>
        </p:blipFill>
        <p:spPr bwMode="auto">
          <a:xfrm>
            <a:off x="1928794" y="-24"/>
            <a:ext cx="5500726" cy="3286148"/>
          </a:xfrm>
          <a:prstGeom prst="rect">
            <a:avLst/>
          </a:prstGeom>
          <a:noFill/>
          <a:ln w="9525">
            <a:noFill/>
            <a:miter lim="800000"/>
            <a:headEnd/>
            <a:tailEnd/>
          </a:ln>
        </p:spPr>
      </p:pic>
    </p:spTree>
  </p:cSld>
  <p:clrMapOvr>
    <a:masterClrMapping/>
  </p:clrMapOvr>
  <p:transition spd="slow" advClick="0">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rot="16200000">
            <a:off x="-2324151" y="2895600"/>
            <a:ext cx="6858048" cy="1066800"/>
          </a:xfrm>
        </p:spPr>
        <p:txBody>
          <a:bodyPr/>
          <a:lstStyle/>
          <a:p>
            <a:pPr eaLnBrk="1" hangingPunct="1"/>
            <a:r>
              <a:rPr lang="es-EC" b="1" dirty="0" smtClean="0">
                <a:solidFill>
                  <a:schemeClr val="bg1"/>
                </a:solidFill>
                <a:latin typeface="Comic Sans MS" pitchFamily="66" charset="0"/>
              </a:rPr>
              <a:t>San Francisco de Sales.</a:t>
            </a:r>
            <a:endParaRPr lang="en-US" sz="6000" dirty="0" smtClean="0">
              <a:solidFill>
                <a:schemeClr val="tx1"/>
              </a:solidFill>
              <a:latin typeface="Monotype Corsiva" pitchFamily="66" charset="0"/>
            </a:endParaRPr>
          </a:p>
        </p:txBody>
      </p:sp>
      <p:sp>
        <p:nvSpPr>
          <p:cNvPr id="4" name="3 Rectángulo"/>
          <p:cNvSpPr/>
          <p:nvPr/>
        </p:nvSpPr>
        <p:spPr>
          <a:xfrm rot="5400000">
            <a:off x="4845144" y="3075578"/>
            <a:ext cx="6795450" cy="769441"/>
          </a:xfrm>
          <a:prstGeom prst="rect">
            <a:avLst/>
          </a:prstGeom>
        </p:spPr>
        <p:txBody>
          <a:bodyPr wrap="none">
            <a:spAutoFit/>
          </a:bodyPr>
          <a:lstStyle/>
          <a:p>
            <a:r>
              <a:rPr kumimoji="0" lang="es-EC" sz="4400" b="1" i="0" u="none" strike="noStrike" kern="0" cap="none" spc="0" normalizeH="0" baseline="0" noProof="0" dirty="0" smtClean="0">
                <a:ln>
                  <a:noFill/>
                </a:ln>
                <a:solidFill>
                  <a:srgbClr val="FFFFFF"/>
                </a:solidFill>
                <a:effectLst/>
                <a:uLnTx/>
                <a:uFillTx/>
                <a:latin typeface="Comic Sans MS" pitchFamily="66" charset="0"/>
                <a:ea typeface="+mj-ea"/>
                <a:cs typeface="Arial"/>
              </a:rPr>
              <a:t>San Francisco de Sales.</a:t>
            </a:r>
            <a:endParaRPr lang="es-CO" dirty="0"/>
          </a:p>
        </p:txBody>
      </p:sp>
      <p:cxnSp>
        <p:nvCxnSpPr>
          <p:cNvPr id="6" name="5 Conector recto"/>
          <p:cNvCxnSpPr/>
          <p:nvPr/>
        </p:nvCxnSpPr>
        <p:spPr bwMode="auto">
          <a:xfrm rot="16200000" flipH="1">
            <a:off x="-1607363" y="3393281"/>
            <a:ext cx="6858000" cy="71438"/>
          </a:xfrm>
          <a:prstGeom prst="line">
            <a:avLst/>
          </a:prstGeom>
          <a:solidFill>
            <a:schemeClr val="accent1"/>
          </a:solidFill>
          <a:ln w="127000" cap="flat" cmpd="sng" algn="ctr">
            <a:solidFill>
              <a:schemeClr val="bg1"/>
            </a:solidFill>
            <a:prstDash val="solid"/>
            <a:round/>
            <a:headEnd type="none" w="med" len="med"/>
            <a:tailEnd type="none" w="med" len="med"/>
          </a:ln>
          <a:effectLst/>
        </p:spPr>
      </p:cxnSp>
      <p:cxnSp>
        <p:nvCxnSpPr>
          <p:cNvPr id="7" name="6 Conector recto"/>
          <p:cNvCxnSpPr/>
          <p:nvPr/>
        </p:nvCxnSpPr>
        <p:spPr bwMode="auto">
          <a:xfrm rot="16200000" flipH="1">
            <a:off x="4179115" y="3393281"/>
            <a:ext cx="6858000" cy="71438"/>
          </a:xfrm>
          <a:prstGeom prst="line">
            <a:avLst/>
          </a:prstGeom>
          <a:solidFill>
            <a:schemeClr val="accent1"/>
          </a:solidFill>
          <a:ln w="127000" cap="flat" cmpd="sng" algn="ctr">
            <a:solidFill>
              <a:schemeClr val="bg1"/>
            </a:solidFill>
            <a:prstDash val="solid"/>
            <a:round/>
            <a:headEnd type="none" w="med" len="med"/>
            <a:tailEnd type="none" w="med" len="med"/>
          </a:ln>
          <a:effectLst/>
        </p:spPr>
      </p:cxnSp>
      <p:sp>
        <p:nvSpPr>
          <p:cNvPr id="11" name="10 Rectángulo"/>
          <p:cNvSpPr/>
          <p:nvPr/>
        </p:nvSpPr>
        <p:spPr>
          <a:xfrm>
            <a:off x="1857356" y="3678043"/>
            <a:ext cx="5572164" cy="523220"/>
          </a:xfrm>
          <a:prstGeom prst="rect">
            <a:avLst/>
          </a:prstGeom>
        </p:spPr>
        <p:txBody>
          <a:bodyPr wrap="square">
            <a:spAutoFit/>
          </a:bodyPr>
          <a:lstStyle/>
          <a:p>
            <a:pPr algn="ctr"/>
            <a:r>
              <a:rPr lang="es-EC" sz="2800" b="1" dirty="0" smtClean="0">
                <a:solidFill>
                  <a:schemeClr val="bg1"/>
                </a:solidFill>
                <a:latin typeface="Comic Sans MS" pitchFamily="66" charset="0"/>
                <a:cs typeface="Tahoma" pitchFamily="34" charset="0"/>
              </a:rPr>
              <a:t> </a:t>
            </a:r>
            <a:endParaRPr lang="es-CO" sz="2800" dirty="0"/>
          </a:p>
        </p:txBody>
      </p:sp>
      <p:sp>
        <p:nvSpPr>
          <p:cNvPr id="9" name="Rectangle 3"/>
          <p:cNvSpPr txBox="1">
            <a:spLocks noChangeArrowheads="1"/>
          </p:cNvSpPr>
          <p:nvPr/>
        </p:nvSpPr>
        <p:spPr bwMode="auto">
          <a:xfrm>
            <a:off x="1785918" y="2643207"/>
            <a:ext cx="5857916" cy="378618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a:r>
              <a:rPr lang="es-EC" sz="2000" b="1" dirty="0" smtClean="0">
                <a:solidFill>
                  <a:schemeClr val="bg1"/>
                </a:solidFill>
                <a:latin typeface="Comic Sans MS" pitchFamily="66" charset="0"/>
              </a:rPr>
              <a:t>Su última palabra fue el nombre de </a:t>
            </a:r>
            <a:r>
              <a:rPr lang="es-EC" sz="2000" b="1" dirty="0" smtClean="0">
                <a:solidFill>
                  <a:srgbClr val="FF9933"/>
                </a:solidFill>
                <a:latin typeface="Comic Sans MS" pitchFamily="66" charset="0"/>
              </a:rPr>
              <a:t>"Jesús".</a:t>
            </a:r>
            <a:r>
              <a:rPr lang="es-EC" sz="2000" b="1" dirty="0" smtClean="0">
                <a:solidFill>
                  <a:schemeClr val="bg1"/>
                </a:solidFill>
                <a:latin typeface="Comic Sans MS" pitchFamily="66" charset="0"/>
              </a:rPr>
              <a:t> </a:t>
            </a:r>
            <a:r>
              <a:rPr lang="ar-SA" sz="2000" b="1" dirty="0" smtClean="0">
                <a:solidFill>
                  <a:schemeClr val="bg1"/>
                </a:solidFill>
                <a:latin typeface="Comic Sans MS" pitchFamily="66" charset="0"/>
              </a:rPr>
              <a:t/>
            </a:r>
            <a:br>
              <a:rPr lang="ar-SA" sz="2000" b="1" dirty="0" smtClean="0">
                <a:solidFill>
                  <a:schemeClr val="bg1"/>
                </a:solidFill>
                <a:latin typeface="Comic Sans MS" pitchFamily="66" charset="0"/>
              </a:rPr>
            </a:br>
            <a:r>
              <a:rPr lang="es-EC" sz="2000" b="1" dirty="0" smtClean="0">
                <a:solidFill>
                  <a:schemeClr val="bg1"/>
                </a:solidFill>
                <a:latin typeface="Comic Sans MS" pitchFamily="66" charset="0"/>
              </a:rPr>
              <a:t>y mientras los circundantes recitaban de rodillas las Letanías de los agonizantes, San Francisco de Sales expiró dulcemente, a los 56 años de edad. </a:t>
            </a:r>
            <a:r>
              <a:rPr lang="ar-SA" sz="2000" b="1" dirty="0" smtClean="0">
                <a:solidFill>
                  <a:schemeClr val="bg1"/>
                </a:solidFill>
                <a:latin typeface="Comic Sans MS" pitchFamily="66" charset="0"/>
              </a:rPr>
              <a:t/>
            </a:r>
            <a:br>
              <a:rPr lang="ar-SA" sz="2000" b="1" dirty="0" smtClean="0">
                <a:solidFill>
                  <a:schemeClr val="bg1"/>
                </a:solidFill>
                <a:latin typeface="Comic Sans MS" pitchFamily="66" charset="0"/>
              </a:rPr>
            </a:br>
            <a:r>
              <a:rPr lang="es-EC" sz="2000" b="1" dirty="0" smtClean="0">
                <a:solidFill>
                  <a:schemeClr val="bg1"/>
                </a:solidFill>
                <a:latin typeface="Comic Sans MS" pitchFamily="66" charset="0"/>
              </a:rPr>
              <a:t>Había sido obispo por 21 años</a:t>
            </a:r>
            <a:br>
              <a:rPr lang="es-EC" sz="2000" b="1" dirty="0" smtClean="0">
                <a:solidFill>
                  <a:schemeClr val="bg1"/>
                </a:solidFill>
                <a:latin typeface="Comic Sans MS" pitchFamily="66" charset="0"/>
              </a:rPr>
            </a:br>
            <a:r>
              <a:rPr lang="es-EC" sz="2000" b="1" dirty="0" smtClean="0">
                <a:solidFill>
                  <a:schemeClr val="bg1"/>
                </a:solidFill>
                <a:latin typeface="Comic Sans MS" pitchFamily="66" charset="0"/>
              </a:rPr>
              <a:t>San Francisco de Sales quería escribir además una obra paralela al Tratado, o sea, </a:t>
            </a:r>
            <a:r>
              <a:rPr lang="ar-SA" sz="2000" b="1" dirty="0" smtClean="0">
                <a:solidFill>
                  <a:schemeClr val="bg1"/>
                </a:solidFill>
                <a:latin typeface="Comic Sans MS" pitchFamily="66" charset="0"/>
              </a:rPr>
              <a:t/>
            </a:r>
            <a:br>
              <a:rPr lang="ar-SA" sz="2000" b="1" dirty="0" smtClean="0">
                <a:solidFill>
                  <a:schemeClr val="bg1"/>
                </a:solidFill>
                <a:latin typeface="Comic Sans MS" pitchFamily="66" charset="0"/>
              </a:rPr>
            </a:br>
            <a:r>
              <a:rPr lang="es-EC" sz="2000" b="1" dirty="0" smtClean="0">
                <a:solidFill>
                  <a:schemeClr val="bg1"/>
                </a:solidFill>
                <a:latin typeface="Comic Sans MS" pitchFamily="66" charset="0"/>
              </a:rPr>
              <a:t>sobre el Amor al Prójimo, </a:t>
            </a:r>
            <a:r>
              <a:rPr lang="ar-SA" sz="2000" b="1" dirty="0" smtClean="0">
                <a:solidFill>
                  <a:schemeClr val="bg1"/>
                </a:solidFill>
                <a:latin typeface="Comic Sans MS" pitchFamily="66" charset="0"/>
              </a:rPr>
              <a:t/>
            </a:r>
            <a:br>
              <a:rPr lang="ar-SA" sz="2000" b="1" dirty="0" smtClean="0">
                <a:solidFill>
                  <a:schemeClr val="bg1"/>
                </a:solidFill>
                <a:latin typeface="Comic Sans MS" pitchFamily="66" charset="0"/>
              </a:rPr>
            </a:br>
            <a:r>
              <a:rPr lang="es-EC" sz="2000" b="1" dirty="0" smtClean="0">
                <a:solidFill>
                  <a:schemeClr val="bg1"/>
                </a:solidFill>
                <a:latin typeface="Comic Sans MS" pitchFamily="66" charset="0"/>
              </a:rPr>
              <a:t>pero su muerte frustró este proyecto. </a:t>
            </a:r>
            <a:r>
              <a:rPr lang="ar-SA" sz="2000" b="1" dirty="0" smtClean="0">
                <a:solidFill>
                  <a:schemeClr val="bg1"/>
                </a:solidFill>
                <a:latin typeface="Comic Sans MS" pitchFamily="66" charset="0"/>
              </a:rPr>
              <a:t/>
            </a:r>
            <a:br>
              <a:rPr lang="ar-SA" sz="2000" b="1" dirty="0" smtClean="0">
                <a:solidFill>
                  <a:schemeClr val="bg1"/>
                </a:solidFill>
                <a:latin typeface="Comic Sans MS" pitchFamily="66" charset="0"/>
              </a:rPr>
            </a:br>
            <a:endParaRPr kumimoji="0" lang="en-US" sz="2000" b="0" i="1" u="none" strike="noStrike" kern="0" cap="none" spc="0" normalizeH="0" baseline="0" noProof="0" dirty="0" smtClean="0">
              <a:ln>
                <a:noFill/>
              </a:ln>
              <a:solidFill>
                <a:schemeClr val="bg1"/>
              </a:solidFill>
              <a:effectLst/>
              <a:uLnTx/>
              <a:uFillTx/>
              <a:latin typeface="Monotype Corsiva" pitchFamily="66" charset="0"/>
              <a:ea typeface="+mj-ea"/>
              <a:cs typeface="+mj-cs"/>
            </a:endParaRPr>
          </a:p>
        </p:txBody>
      </p:sp>
      <p:pic>
        <p:nvPicPr>
          <p:cNvPr id="12" name="11 Imagen" descr="fst.jpg"/>
          <p:cNvPicPr>
            <a:picLocks noChangeAspect="1"/>
          </p:cNvPicPr>
          <p:nvPr/>
        </p:nvPicPr>
        <p:blipFill>
          <a:blip r:embed="rId3"/>
          <a:srcRect t="26574"/>
          <a:stretch>
            <a:fillRect/>
          </a:stretch>
        </p:blipFill>
        <p:spPr>
          <a:xfrm>
            <a:off x="2371307" y="0"/>
            <a:ext cx="4558147" cy="2428868"/>
          </a:xfrm>
          <a:prstGeom prst="rect">
            <a:avLst/>
          </a:prstGeom>
        </p:spPr>
      </p:pic>
      <p:sp>
        <p:nvSpPr>
          <p:cNvPr id="13" name="12 CuadroTexto"/>
          <p:cNvSpPr txBox="1"/>
          <p:nvPr/>
        </p:nvSpPr>
        <p:spPr>
          <a:xfrm>
            <a:off x="3000364" y="720850"/>
            <a:ext cx="2143140" cy="707886"/>
          </a:xfrm>
          <a:prstGeom prst="rect">
            <a:avLst/>
          </a:prstGeom>
          <a:noFill/>
        </p:spPr>
        <p:txBody>
          <a:bodyPr wrap="square" rtlCol="0">
            <a:spAutoFit/>
          </a:bodyPr>
          <a:lstStyle/>
          <a:p>
            <a:r>
              <a:rPr lang="es-MX" sz="4000" b="1" dirty="0" smtClean="0">
                <a:latin typeface="Comic Sans MS" pitchFamily="66" charset="0"/>
              </a:rPr>
              <a:t>Jesús</a:t>
            </a:r>
            <a:endParaRPr lang="es-CO" sz="4000" b="1" dirty="0">
              <a:latin typeface="Comic Sans MS" pitchFamily="66" charset="0"/>
            </a:endParaRPr>
          </a:p>
        </p:txBody>
      </p:sp>
      <p:sp>
        <p:nvSpPr>
          <p:cNvPr id="14" name="13 CuadroTexto"/>
          <p:cNvSpPr txBox="1"/>
          <p:nvPr/>
        </p:nvSpPr>
        <p:spPr>
          <a:xfrm>
            <a:off x="2357422" y="0"/>
            <a:ext cx="1500198" cy="646331"/>
          </a:xfrm>
          <a:prstGeom prst="rect">
            <a:avLst/>
          </a:prstGeom>
          <a:noFill/>
        </p:spPr>
        <p:txBody>
          <a:bodyPr wrap="square" rtlCol="0">
            <a:spAutoFit/>
          </a:bodyPr>
          <a:lstStyle/>
          <a:p>
            <a:r>
              <a:rPr lang="es-MX" b="1" dirty="0" smtClean="0">
                <a:solidFill>
                  <a:schemeClr val="bg1"/>
                </a:solidFill>
                <a:latin typeface="Comic Sans MS" pitchFamily="66" charset="0"/>
              </a:rPr>
              <a:t>Jesús</a:t>
            </a:r>
            <a:endParaRPr lang="es-CO" b="1" dirty="0" smtClean="0">
              <a:solidFill>
                <a:schemeClr val="bg1"/>
              </a:solidFill>
              <a:latin typeface="Comic Sans MS" pitchFamily="66" charset="0"/>
            </a:endParaRPr>
          </a:p>
          <a:p>
            <a:endParaRPr lang="es-CO" dirty="0">
              <a:solidFill>
                <a:schemeClr val="bg1"/>
              </a:solidFill>
            </a:endParaRPr>
          </a:p>
        </p:txBody>
      </p:sp>
      <p:sp>
        <p:nvSpPr>
          <p:cNvPr id="15" name="14 CuadroTexto"/>
          <p:cNvSpPr txBox="1"/>
          <p:nvPr/>
        </p:nvSpPr>
        <p:spPr>
          <a:xfrm>
            <a:off x="4572000" y="282339"/>
            <a:ext cx="1428760" cy="646331"/>
          </a:xfrm>
          <a:prstGeom prst="rect">
            <a:avLst/>
          </a:prstGeom>
          <a:noFill/>
        </p:spPr>
        <p:txBody>
          <a:bodyPr wrap="square" rtlCol="0">
            <a:spAutoFit/>
          </a:bodyPr>
          <a:lstStyle/>
          <a:p>
            <a:r>
              <a:rPr lang="es-MX" b="1" dirty="0" smtClean="0">
                <a:solidFill>
                  <a:schemeClr val="bg1"/>
                </a:solidFill>
                <a:latin typeface="Comic Sans MS" pitchFamily="66" charset="0"/>
              </a:rPr>
              <a:t>Jesús</a:t>
            </a:r>
            <a:endParaRPr lang="es-CO" b="1" dirty="0" smtClean="0">
              <a:solidFill>
                <a:schemeClr val="bg1"/>
              </a:solidFill>
              <a:latin typeface="Comic Sans MS" pitchFamily="66" charset="0"/>
            </a:endParaRPr>
          </a:p>
          <a:p>
            <a:endParaRPr lang="es-CO" dirty="0">
              <a:solidFill>
                <a:schemeClr val="bg1"/>
              </a:solidFill>
            </a:endParaRPr>
          </a:p>
        </p:txBody>
      </p:sp>
    </p:spTree>
  </p:cSld>
  <p:clrMapOvr>
    <a:masterClrMapping/>
  </p:clrMapOvr>
  <p:transition spd="slow" advClick="0">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rot="16200000">
            <a:off x="-2324151" y="2895600"/>
            <a:ext cx="6858048" cy="1066800"/>
          </a:xfrm>
        </p:spPr>
        <p:txBody>
          <a:bodyPr/>
          <a:lstStyle/>
          <a:p>
            <a:pPr eaLnBrk="1" hangingPunct="1"/>
            <a:r>
              <a:rPr lang="es-EC" b="1" dirty="0" smtClean="0">
                <a:solidFill>
                  <a:schemeClr val="bg1"/>
                </a:solidFill>
                <a:latin typeface="Comic Sans MS" pitchFamily="66" charset="0"/>
              </a:rPr>
              <a:t>San Francisco de Sales.</a:t>
            </a:r>
            <a:endParaRPr lang="en-US" sz="6000" dirty="0" smtClean="0">
              <a:solidFill>
                <a:schemeClr val="tx1"/>
              </a:solidFill>
              <a:latin typeface="Monotype Corsiva" pitchFamily="66" charset="0"/>
            </a:endParaRPr>
          </a:p>
        </p:txBody>
      </p:sp>
      <p:sp>
        <p:nvSpPr>
          <p:cNvPr id="4" name="3 Rectángulo"/>
          <p:cNvSpPr/>
          <p:nvPr/>
        </p:nvSpPr>
        <p:spPr>
          <a:xfrm rot="5400000">
            <a:off x="4845144" y="3075578"/>
            <a:ext cx="6795450" cy="769441"/>
          </a:xfrm>
          <a:prstGeom prst="rect">
            <a:avLst/>
          </a:prstGeom>
        </p:spPr>
        <p:txBody>
          <a:bodyPr wrap="none">
            <a:spAutoFit/>
          </a:bodyPr>
          <a:lstStyle/>
          <a:p>
            <a:r>
              <a:rPr kumimoji="0" lang="es-EC" sz="4400" b="1" i="0" u="none" strike="noStrike" kern="0" cap="none" spc="0" normalizeH="0" baseline="0" noProof="0" dirty="0" smtClean="0">
                <a:ln>
                  <a:noFill/>
                </a:ln>
                <a:solidFill>
                  <a:srgbClr val="FFFFFF"/>
                </a:solidFill>
                <a:effectLst/>
                <a:uLnTx/>
                <a:uFillTx/>
                <a:latin typeface="Comic Sans MS" pitchFamily="66" charset="0"/>
                <a:ea typeface="+mj-ea"/>
                <a:cs typeface="Arial"/>
              </a:rPr>
              <a:t>San Francisco de Sales.</a:t>
            </a:r>
            <a:endParaRPr lang="es-CO" dirty="0"/>
          </a:p>
        </p:txBody>
      </p:sp>
      <p:cxnSp>
        <p:nvCxnSpPr>
          <p:cNvPr id="6" name="5 Conector recto"/>
          <p:cNvCxnSpPr/>
          <p:nvPr/>
        </p:nvCxnSpPr>
        <p:spPr bwMode="auto">
          <a:xfrm rot="16200000" flipH="1">
            <a:off x="-1607363" y="3393281"/>
            <a:ext cx="6858000" cy="71438"/>
          </a:xfrm>
          <a:prstGeom prst="line">
            <a:avLst/>
          </a:prstGeom>
          <a:solidFill>
            <a:schemeClr val="accent1"/>
          </a:solidFill>
          <a:ln w="127000" cap="flat" cmpd="sng" algn="ctr">
            <a:solidFill>
              <a:schemeClr val="bg1"/>
            </a:solidFill>
            <a:prstDash val="solid"/>
            <a:round/>
            <a:headEnd type="none" w="med" len="med"/>
            <a:tailEnd type="none" w="med" len="med"/>
          </a:ln>
          <a:effectLst/>
        </p:spPr>
      </p:cxnSp>
      <p:cxnSp>
        <p:nvCxnSpPr>
          <p:cNvPr id="7" name="6 Conector recto"/>
          <p:cNvCxnSpPr/>
          <p:nvPr/>
        </p:nvCxnSpPr>
        <p:spPr bwMode="auto">
          <a:xfrm rot="16200000" flipH="1">
            <a:off x="4179115" y="3393281"/>
            <a:ext cx="6858000" cy="71438"/>
          </a:xfrm>
          <a:prstGeom prst="line">
            <a:avLst/>
          </a:prstGeom>
          <a:solidFill>
            <a:schemeClr val="accent1"/>
          </a:solidFill>
          <a:ln w="127000" cap="flat" cmpd="sng" algn="ctr">
            <a:solidFill>
              <a:schemeClr val="bg1"/>
            </a:solidFill>
            <a:prstDash val="solid"/>
            <a:round/>
            <a:headEnd type="none" w="med" len="med"/>
            <a:tailEnd type="none" w="med" len="med"/>
          </a:ln>
          <a:effectLst/>
        </p:spPr>
      </p:cxnSp>
      <p:sp>
        <p:nvSpPr>
          <p:cNvPr id="11" name="10 Rectángulo"/>
          <p:cNvSpPr/>
          <p:nvPr/>
        </p:nvSpPr>
        <p:spPr>
          <a:xfrm>
            <a:off x="1857356" y="3678043"/>
            <a:ext cx="5572164" cy="523220"/>
          </a:xfrm>
          <a:prstGeom prst="rect">
            <a:avLst/>
          </a:prstGeom>
        </p:spPr>
        <p:txBody>
          <a:bodyPr wrap="square">
            <a:spAutoFit/>
          </a:bodyPr>
          <a:lstStyle/>
          <a:p>
            <a:pPr algn="ctr"/>
            <a:r>
              <a:rPr lang="es-EC" sz="2800" b="1" dirty="0" smtClean="0">
                <a:solidFill>
                  <a:schemeClr val="bg1"/>
                </a:solidFill>
                <a:latin typeface="Comic Sans MS" pitchFamily="66" charset="0"/>
                <a:cs typeface="Tahoma" pitchFamily="34" charset="0"/>
              </a:rPr>
              <a:t> </a:t>
            </a:r>
            <a:endParaRPr lang="es-CO" sz="2800" dirty="0"/>
          </a:p>
        </p:txBody>
      </p:sp>
      <p:sp>
        <p:nvSpPr>
          <p:cNvPr id="9" name="Rectangle 3"/>
          <p:cNvSpPr txBox="1">
            <a:spLocks noChangeArrowheads="1"/>
          </p:cNvSpPr>
          <p:nvPr/>
        </p:nvSpPr>
        <p:spPr bwMode="auto">
          <a:xfrm>
            <a:off x="1785918" y="2428868"/>
            <a:ext cx="5857916" cy="378618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a:r>
              <a:rPr lang="ar-SA" sz="2400" b="1" dirty="0" smtClean="0">
                <a:solidFill>
                  <a:schemeClr val="bg1"/>
                </a:solidFill>
                <a:latin typeface="Comic Sans MS" pitchFamily="66" charset="0"/>
              </a:rPr>
              <a:t/>
            </a:r>
            <a:br>
              <a:rPr lang="ar-SA" sz="2400" b="1" dirty="0" smtClean="0">
                <a:solidFill>
                  <a:schemeClr val="bg1"/>
                </a:solidFill>
                <a:latin typeface="Comic Sans MS" pitchFamily="66" charset="0"/>
              </a:rPr>
            </a:br>
            <a:endParaRPr kumimoji="0" lang="en-US" sz="2200" b="0" i="1" u="none" strike="noStrike" kern="0" cap="none" spc="0" normalizeH="0" baseline="0" noProof="0" dirty="0" smtClean="0">
              <a:ln>
                <a:noFill/>
              </a:ln>
              <a:solidFill>
                <a:schemeClr val="bg1"/>
              </a:solidFill>
              <a:effectLst/>
              <a:uLnTx/>
              <a:uFillTx/>
              <a:latin typeface="Monotype Corsiva" pitchFamily="66" charset="0"/>
              <a:ea typeface="+mj-ea"/>
              <a:cs typeface="+mj-cs"/>
            </a:endParaRPr>
          </a:p>
        </p:txBody>
      </p:sp>
      <p:sp>
        <p:nvSpPr>
          <p:cNvPr id="13" name="12 Rectángulo"/>
          <p:cNvSpPr/>
          <p:nvPr/>
        </p:nvSpPr>
        <p:spPr>
          <a:xfrm>
            <a:off x="1928794" y="3227390"/>
            <a:ext cx="5500726" cy="3416320"/>
          </a:xfrm>
          <a:prstGeom prst="rect">
            <a:avLst/>
          </a:prstGeom>
        </p:spPr>
        <p:txBody>
          <a:bodyPr wrap="square">
            <a:spAutoFit/>
          </a:bodyPr>
          <a:lstStyle/>
          <a:p>
            <a:pPr algn="ctr"/>
            <a:r>
              <a:rPr lang="es-EC" sz="2400" b="1" dirty="0" smtClean="0">
                <a:solidFill>
                  <a:schemeClr val="bg1"/>
                </a:solidFill>
                <a:latin typeface="Comic Sans MS" pitchFamily="66" charset="0"/>
              </a:rPr>
              <a:t>Además de sus obras arriba mencionadas, sus cartas, predicaciones y coloquios ocupan cerca de 30 volúmenes. </a:t>
            </a:r>
            <a:r>
              <a:rPr lang="ar-SA" sz="2400" b="1" dirty="0" smtClean="0">
                <a:solidFill>
                  <a:schemeClr val="bg1"/>
                </a:solidFill>
                <a:latin typeface="Comic Sans MS" pitchFamily="66" charset="0"/>
              </a:rPr>
              <a:t/>
            </a:r>
            <a:br>
              <a:rPr lang="ar-SA" sz="2400" b="1" dirty="0" smtClean="0">
                <a:solidFill>
                  <a:schemeClr val="bg1"/>
                </a:solidFill>
                <a:latin typeface="Comic Sans MS" pitchFamily="66" charset="0"/>
              </a:rPr>
            </a:br>
            <a:r>
              <a:rPr lang="es-EC" sz="2400" b="1" dirty="0" smtClean="0">
                <a:solidFill>
                  <a:schemeClr val="bg1"/>
                </a:solidFill>
                <a:latin typeface="Comic Sans MS" pitchFamily="66" charset="0"/>
              </a:rPr>
              <a:t>El valor permanente y la popularidad de sus escritos llevó a la Iglesia a concederle el título de Patrono de Escritores y Periodistas Católicos</a:t>
            </a:r>
            <a:r>
              <a:rPr lang="es-EC" b="1" dirty="0" smtClean="0">
                <a:solidFill>
                  <a:schemeClr val="bg1"/>
                </a:solidFill>
                <a:latin typeface="Comic Sans MS" pitchFamily="66" charset="0"/>
              </a:rPr>
              <a:t>.</a:t>
            </a:r>
            <a:endParaRPr lang="es-CO" dirty="0"/>
          </a:p>
        </p:txBody>
      </p:sp>
      <p:pic>
        <p:nvPicPr>
          <p:cNvPr id="14" name="13 Imagen" descr="imagesCAQRH2KY.jpg"/>
          <p:cNvPicPr>
            <a:picLocks noChangeAspect="1"/>
          </p:cNvPicPr>
          <p:nvPr/>
        </p:nvPicPr>
        <p:blipFill>
          <a:blip r:embed="rId3"/>
          <a:srcRect b="6977"/>
          <a:stretch>
            <a:fillRect/>
          </a:stretch>
        </p:blipFill>
        <p:spPr>
          <a:xfrm>
            <a:off x="1857356" y="0"/>
            <a:ext cx="5643602" cy="3138740"/>
          </a:xfrm>
          <a:prstGeom prst="rect">
            <a:avLst/>
          </a:prstGeom>
        </p:spPr>
      </p:pic>
    </p:spTree>
  </p:cSld>
  <p:clrMapOvr>
    <a:masterClrMapping/>
  </p:clrMapOvr>
  <p:transition spd="slow" advClick="0">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rot="16200000">
            <a:off x="-2324151" y="2895600"/>
            <a:ext cx="6858048" cy="1066800"/>
          </a:xfrm>
        </p:spPr>
        <p:txBody>
          <a:bodyPr/>
          <a:lstStyle/>
          <a:p>
            <a:pPr eaLnBrk="1" hangingPunct="1"/>
            <a:r>
              <a:rPr lang="es-EC" b="1" dirty="0" smtClean="0">
                <a:solidFill>
                  <a:schemeClr val="bg1"/>
                </a:solidFill>
                <a:latin typeface="Comic Sans MS" pitchFamily="66" charset="0"/>
              </a:rPr>
              <a:t>San Francisco de Sales.</a:t>
            </a:r>
            <a:endParaRPr lang="en-US" sz="6000" dirty="0" smtClean="0">
              <a:solidFill>
                <a:schemeClr val="tx1"/>
              </a:solidFill>
              <a:latin typeface="Monotype Corsiva" pitchFamily="66" charset="0"/>
            </a:endParaRPr>
          </a:p>
        </p:txBody>
      </p:sp>
      <p:sp>
        <p:nvSpPr>
          <p:cNvPr id="4" name="3 Rectángulo"/>
          <p:cNvSpPr/>
          <p:nvPr/>
        </p:nvSpPr>
        <p:spPr>
          <a:xfrm rot="5400000">
            <a:off x="4845144" y="3075578"/>
            <a:ext cx="6795450" cy="769441"/>
          </a:xfrm>
          <a:prstGeom prst="rect">
            <a:avLst/>
          </a:prstGeom>
        </p:spPr>
        <p:txBody>
          <a:bodyPr wrap="none">
            <a:spAutoFit/>
          </a:bodyPr>
          <a:lstStyle/>
          <a:p>
            <a:r>
              <a:rPr kumimoji="0" lang="es-EC" sz="4400" b="1" i="0" u="none" strike="noStrike" kern="0" cap="none" spc="0" normalizeH="0" baseline="0" noProof="0" dirty="0" smtClean="0">
                <a:ln>
                  <a:noFill/>
                </a:ln>
                <a:solidFill>
                  <a:srgbClr val="FFFFFF"/>
                </a:solidFill>
                <a:effectLst/>
                <a:uLnTx/>
                <a:uFillTx/>
                <a:latin typeface="Comic Sans MS" pitchFamily="66" charset="0"/>
                <a:ea typeface="+mj-ea"/>
                <a:cs typeface="Arial"/>
              </a:rPr>
              <a:t>San Francisco de Sales.</a:t>
            </a:r>
            <a:endParaRPr lang="es-CO" dirty="0"/>
          </a:p>
        </p:txBody>
      </p:sp>
      <p:cxnSp>
        <p:nvCxnSpPr>
          <p:cNvPr id="6" name="5 Conector recto"/>
          <p:cNvCxnSpPr/>
          <p:nvPr/>
        </p:nvCxnSpPr>
        <p:spPr bwMode="auto">
          <a:xfrm rot="16200000" flipH="1">
            <a:off x="-1607363" y="3393281"/>
            <a:ext cx="6858000" cy="71438"/>
          </a:xfrm>
          <a:prstGeom prst="line">
            <a:avLst/>
          </a:prstGeom>
          <a:solidFill>
            <a:schemeClr val="accent1"/>
          </a:solidFill>
          <a:ln w="127000" cap="flat" cmpd="sng" algn="ctr">
            <a:solidFill>
              <a:schemeClr val="bg1"/>
            </a:solidFill>
            <a:prstDash val="solid"/>
            <a:round/>
            <a:headEnd type="none" w="med" len="med"/>
            <a:tailEnd type="none" w="med" len="med"/>
          </a:ln>
          <a:effectLst/>
        </p:spPr>
      </p:cxnSp>
      <p:cxnSp>
        <p:nvCxnSpPr>
          <p:cNvPr id="7" name="6 Conector recto"/>
          <p:cNvCxnSpPr/>
          <p:nvPr/>
        </p:nvCxnSpPr>
        <p:spPr bwMode="auto">
          <a:xfrm rot="16200000" flipH="1">
            <a:off x="4179115" y="3393281"/>
            <a:ext cx="6858000" cy="71438"/>
          </a:xfrm>
          <a:prstGeom prst="line">
            <a:avLst/>
          </a:prstGeom>
          <a:solidFill>
            <a:schemeClr val="accent1"/>
          </a:solidFill>
          <a:ln w="127000" cap="flat" cmpd="sng" algn="ctr">
            <a:solidFill>
              <a:schemeClr val="bg1"/>
            </a:solidFill>
            <a:prstDash val="solid"/>
            <a:round/>
            <a:headEnd type="none" w="med" len="med"/>
            <a:tailEnd type="none" w="med" len="med"/>
          </a:ln>
          <a:effectLst/>
        </p:spPr>
      </p:cxnSp>
      <p:sp>
        <p:nvSpPr>
          <p:cNvPr id="11" name="10 Rectángulo"/>
          <p:cNvSpPr/>
          <p:nvPr/>
        </p:nvSpPr>
        <p:spPr>
          <a:xfrm>
            <a:off x="1857356" y="3678043"/>
            <a:ext cx="5572164" cy="523220"/>
          </a:xfrm>
          <a:prstGeom prst="rect">
            <a:avLst/>
          </a:prstGeom>
        </p:spPr>
        <p:txBody>
          <a:bodyPr wrap="square">
            <a:spAutoFit/>
          </a:bodyPr>
          <a:lstStyle/>
          <a:p>
            <a:pPr algn="ctr"/>
            <a:r>
              <a:rPr lang="es-EC" sz="2800" b="1" dirty="0" smtClean="0">
                <a:solidFill>
                  <a:schemeClr val="bg1"/>
                </a:solidFill>
                <a:latin typeface="Comic Sans MS" pitchFamily="66" charset="0"/>
                <a:cs typeface="Tahoma" pitchFamily="34" charset="0"/>
              </a:rPr>
              <a:t> </a:t>
            </a:r>
            <a:endParaRPr lang="es-CO" sz="2800" dirty="0"/>
          </a:p>
        </p:txBody>
      </p:sp>
      <p:sp>
        <p:nvSpPr>
          <p:cNvPr id="9" name="Rectangle 3"/>
          <p:cNvSpPr txBox="1">
            <a:spLocks noChangeArrowheads="1"/>
          </p:cNvSpPr>
          <p:nvPr/>
        </p:nvSpPr>
        <p:spPr bwMode="auto">
          <a:xfrm>
            <a:off x="1785918" y="2428868"/>
            <a:ext cx="5857916" cy="378618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a:r>
              <a:rPr lang="ar-SA" sz="2400" b="1" dirty="0" smtClean="0">
                <a:solidFill>
                  <a:schemeClr val="bg1"/>
                </a:solidFill>
                <a:latin typeface="Comic Sans MS" pitchFamily="66" charset="0"/>
              </a:rPr>
              <a:t/>
            </a:r>
            <a:br>
              <a:rPr lang="ar-SA" sz="2400" b="1" dirty="0" smtClean="0">
                <a:solidFill>
                  <a:schemeClr val="bg1"/>
                </a:solidFill>
                <a:latin typeface="Comic Sans MS" pitchFamily="66" charset="0"/>
              </a:rPr>
            </a:br>
            <a:endParaRPr kumimoji="0" lang="en-US" sz="2200" b="0" i="1" u="none" strike="noStrike" kern="0" cap="none" spc="0" normalizeH="0" baseline="0" noProof="0" dirty="0" smtClean="0">
              <a:ln>
                <a:noFill/>
              </a:ln>
              <a:solidFill>
                <a:schemeClr val="bg1"/>
              </a:solidFill>
              <a:effectLst/>
              <a:uLnTx/>
              <a:uFillTx/>
              <a:latin typeface="Monotype Corsiva" pitchFamily="66" charset="0"/>
              <a:ea typeface="+mj-ea"/>
              <a:cs typeface="+mj-cs"/>
            </a:endParaRPr>
          </a:p>
        </p:txBody>
      </p:sp>
      <p:sp>
        <p:nvSpPr>
          <p:cNvPr id="13" name="12 Rectángulo"/>
          <p:cNvSpPr/>
          <p:nvPr/>
        </p:nvSpPr>
        <p:spPr>
          <a:xfrm>
            <a:off x="1928794" y="2928934"/>
            <a:ext cx="5500726" cy="4062651"/>
          </a:xfrm>
          <a:prstGeom prst="rect">
            <a:avLst/>
          </a:prstGeom>
        </p:spPr>
        <p:txBody>
          <a:bodyPr wrap="square">
            <a:spAutoFit/>
          </a:bodyPr>
          <a:lstStyle/>
          <a:p>
            <a:pPr algn="ctr"/>
            <a:r>
              <a:rPr lang="es-EC" sz="2000" b="1" dirty="0" smtClean="0">
                <a:solidFill>
                  <a:schemeClr val="bg1"/>
                </a:solidFill>
                <a:latin typeface="Comic Sans MS" pitchFamily="66" charset="0"/>
              </a:rPr>
              <a:t>A diferencia de muchos santos cuyas vidas, repletas de acontecimientos maravillosos, parecen estar fuera del alcance de cristianos comunes la vida de Francisco de Sales no presenta nada de extraordinario. Sus ideales de moderación y caridad, de gentileza y humildad, de alegría y entrega a la voluntad de Dios son expresados con una sensatez que anima a los débiles y alimenta a los fuertes, ocasionándole la reputación de </a:t>
            </a:r>
            <a:br>
              <a:rPr lang="es-EC" sz="2000" b="1" dirty="0" smtClean="0">
                <a:solidFill>
                  <a:schemeClr val="bg1"/>
                </a:solidFill>
                <a:latin typeface="Comic Sans MS" pitchFamily="66" charset="0"/>
              </a:rPr>
            </a:br>
            <a:r>
              <a:rPr lang="es-EC" sz="2000" b="1" dirty="0" smtClean="0">
                <a:solidFill>
                  <a:schemeClr val="bg1"/>
                </a:solidFill>
                <a:latin typeface="Comic Sans MS" pitchFamily="66" charset="0"/>
              </a:rPr>
              <a:t>"el Santo Caballero".</a:t>
            </a:r>
            <a:r>
              <a:rPr lang="ar-SA" sz="2000" b="1" dirty="0" smtClean="0">
                <a:solidFill>
                  <a:srgbClr val="FFCC66"/>
                </a:solidFill>
                <a:latin typeface="Comic Sans MS" pitchFamily="66" charset="0"/>
              </a:rPr>
              <a:t/>
            </a:r>
            <a:br>
              <a:rPr lang="ar-SA" sz="2000" b="1" dirty="0" smtClean="0">
                <a:solidFill>
                  <a:srgbClr val="FFCC66"/>
                </a:solidFill>
                <a:latin typeface="Comic Sans MS" pitchFamily="66" charset="0"/>
              </a:rPr>
            </a:br>
            <a:r>
              <a:rPr lang="es-EC" b="1" dirty="0" smtClean="0">
                <a:solidFill>
                  <a:schemeClr val="bg1"/>
                </a:solidFill>
                <a:latin typeface="Comic Sans MS" pitchFamily="66" charset="0"/>
              </a:rPr>
              <a:t>.</a:t>
            </a:r>
            <a:endParaRPr lang="es-CO" dirty="0"/>
          </a:p>
        </p:txBody>
      </p:sp>
      <p:pic>
        <p:nvPicPr>
          <p:cNvPr id="10" name="9 Imagen" descr="Vat.jpg"/>
          <p:cNvPicPr>
            <a:picLocks noChangeAspect="1"/>
          </p:cNvPicPr>
          <p:nvPr/>
        </p:nvPicPr>
        <p:blipFill>
          <a:blip r:embed="rId3"/>
          <a:srcRect t="6440" b="9837"/>
          <a:stretch>
            <a:fillRect/>
          </a:stretch>
        </p:blipFill>
        <p:spPr>
          <a:xfrm>
            <a:off x="1928794" y="-24"/>
            <a:ext cx="5500726" cy="2786082"/>
          </a:xfrm>
          <a:prstGeom prst="rect">
            <a:avLst/>
          </a:prstGeom>
        </p:spPr>
      </p:pic>
    </p:spTree>
  </p:cSld>
  <p:clrMapOvr>
    <a:masterClrMapping/>
  </p:clrMapOvr>
  <p:transition spd="slow" advClick="0">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rot="16200000">
            <a:off x="-2324151" y="2895600"/>
            <a:ext cx="6858048" cy="1066800"/>
          </a:xfrm>
        </p:spPr>
        <p:txBody>
          <a:bodyPr/>
          <a:lstStyle/>
          <a:p>
            <a:pPr eaLnBrk="1" hangingPunct="1"/>
            <a:r>
              <a:rPr lang="es-EC" b="1" dirty="0" smtClean="0">
                <a:solidFill>
                  <a:schemeClr val="bg1"/>
                </a:solidFill>
                <a:latin typeface="Comic Sans MS" pitchFamily="66" charset="0"/>
              </a:rPr>
              <a:t>San Francisco de Sales.</a:t>
            </a:r>
            <a:endParaRPr lang="en-US" sz="6000" dirty="0" smtClean="0">
              <a:solidFill>
                <a:schemeClr val="tx1"/>
              </a:solidFill>
              <a:latin typeface="Monotype Corsiva" pitchFamily="66" charset="0"/>
            </a:endParaRPr>
          </a:p>
        </p:txBody>
      </p:sp>
      <p:sp>
        <p:nvSpPr>
          <p:cNvPr id="4" name="3 Rectángulo"/>
          <p:cNvSpPr/>
          <p:nvPr/>
        </p:nvSpPr>
        <p:spPr>
          <a:xfrm rot="5400000">
            <a:off x="4845144" y="3075578"/>
            <a:ext cx="6795450" cy="769441"/>
          </a:xfrm>
          <a:prstGeom prst="rect">
            <a:avLst/>
          </a:prstGeom>
        </p:spPr>
        <p:txBody>
          <a:bodyPr wrap="none">
            <a:spAutoFit/>
          </a:bodyPr>
          <a:lstStyle/>
          <a:p>
            <a:r>
              <a:rPr kumimoji="0" lang="es-EC" sz="4400" b="1" i="0" u="none" strike="noStrike" kern="0" cap="none" spc="0" normalizeH="0" baseline="0" noProof="0" dirty="0" smtClean="0">
                <a:ln>
                  <a:noFill/>
                </a:ln>
                <a:solidFill>
                  <a:srgbClr val="FFFFFF"/>
                </a:solidFill>
                <a:effectLst/>
                <a:uLnTx/>
                <a:uFillTx/>
                <a:latin typeface="Comic Sans MS" pitchFamily="66" charset="0"/>
                <a:ea typeface="+mj-ea"/>
                <a:cs typeface="Arial"/>
              </a:rPr>
              <a:t>San Francisco de Sales.</a:t>
            </a:r>
            <a:endParaRPr lang="es-CO" dirty="0"/>
          </a:p>
        </p:txBody>
      </p:sp>
      <p:cxnSp>
        <p:nvCxnSpPr>
          <p:cNvPr id="6" name="5 Conector recto"/>
          <p:cNvCxnSpPr/>
          <p:nvPr/>
        </p:nvCxnSpPr>
        <p:spPr bwMode="auto">
          <a:xfrm rot="16200000" flipH="1">
            <a:off x="-1607363" y="3393281"/>
            <a:ext cx="6858000" cy="71438"/>
          </a:xfrm>
          <a:prstGeom prst="line">
            <a:avLst/>
          </a:prstGeom>
          <a:solidFill>
            <a:schemeClr val="accent1"/>
          </a:solidFill>
          <a:ln w="127000" cap="flat" cmpd="sng" algn="ctr">
            <a:solidFill>
              <a:schemeClr val="bg1"/>
            </a:solidFill>
            <a:prstDash val="solid"/>
            <a:round/>
            <a:headEnd type="none" w="med" len="med"/>
            <a:tailEnd type="none" w="med" len="med"/>
          </a:ln>
          <a:effectLst/>
        </p:spPr>
      </p:cxnSp>
      <p:cxnSp>
        <p:nvCxnSpPr>
          <p:cNvPr id="7" name="6 Conector recto"/>
          <p:cNvCxnSpPr/>
          <p:nvPr/>
        </p:nvCxnSpPr>
        <p:spPr bwMode="auto">
          <a:xfrm rot="16200000" flipH="1">
            <a:off x="4179115" y="3393281"/>
            <a:ext cx="6858000" cy="71438"/>
          </a:xfrm>
          <a:prstGeom prst="line">
            <a:avLst/>
          </a:prstGeom>
          <a:solidFill>
            <a:schemeClr val="accent1"/>
          </a:solidFill>
          <a:ln w="127000" cap="flat" cmpd="sng" algn="ctr">
            <a:solidFill>
              <a:schemeClr val="bg1"/>
            </a:solidFill>
            <a:prstDash val="solid"/>
            <a:round/>
            <a:headEnd type="none" w="med" len="med"/>
            <a:tailEnd type="none" w="med" len="med"/>
          </a:ln>
          <a:effectLst/>
        </p:spPr>
      </p:cxnSp>
      <p:sp>
        <p:nvSpPr>
          <p:cNvPr id="11" name="10 Rectángulo"/>
          <p:cNvSpPr/>
          <p:nvPr/>
        </p:nvSpPr>
        <p:spPr>
          <a:xfrm>
            <a:off x="1857356" y="3678043"/>
            <a:ext cx="5572164" cy="523220"/>
          </a:xfrm>
          <a:prstGeom prst="rect">
            <a:avLst/>
          </a:prstGeom>
        </p:spPr>
        <p:txBody>
          <a:bodyPr wrap="square">
            <a:spAutoFit/>
          </a:bodyPr>
          <a:lstStyle/>
          <a:p>
            <a:pPr algn="ctr"/>
            <a:r>
              <a:rPr lang="es-EC" sz="2800" b="1" dirty="0" smtClean="0">
                <a:solidFill>
                  <a:schemeClr val="bg1"/>
                </a:solidFill>
                <a:latin typeface="Comic Sans MS" pitchFamily="66" charset="0"/>
                <a:cs typeface="Tahoma" pitchFamily="34" charset="0"/>
              </a:rPr>
              <a:t> </a:t>
            </a:r>
            <a:endParaRPr lang="es-CO" sz="2800" dirty="0"/>
          </a:p>
        </p:txBody>
      </p:sp>
      <p:sp>
        <p:nvSpPr>
          <p:cNvPr id="9" name="Rectangle 3"/>
          <p:cNvSpPr txBox="1">
            <a:spLocks noChangeArrowheads="1"/>
          </p:cNvSpPr>
          <p:nvPr/>
        </p:nvSpPr>
        <p:spPr bwMode="auto">
          <a:xfrm>
            <a:off x="1785918" y="2428868"/>
            <a:ext cx="5857916" cy="378618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a:r>
              <a:rPr lang="ar-SA" sz="2400" b="1" dirty="0" smtClean="0">
                <a:solidFill>
                  <a:schemeClr val="bg1"/>
                </a:solidFill>
                <a:latin typeface="Comic Sans MS" pitchFamily="66" charset="0"/>
              </a:rPr>
              <a:t/>
            </a:r>
            <a:br>
              <a:rPr lang="ar-SA" sz="2400" b="1" dirty="0" smtClean="0">
                <a:solidFill>
                  <a:schemeClr val="bg1"/>
                </a:solidFill>
                <a:latin typeface="Comic Sans MS" pitchFamily="66" charset="0"/>
              </a:rPr>
            </a:br>
            <a:endParaRPr kumimoji="0" lang="en-US" sz="2200" b="0" i="1" u="none" strike="noStrike" kern="0" cap="none" spc="0" normalizeH="0" baseline="0" noProof="0" dirty="0" smtClean="0">
              <a:ln>
                <a:noFill/>
              </a:ln>
              <a:solidFill>
                <a:schemeClr val="bg1"/>
              </a:solidFill>
              <a:effectLst/>
              <a:uLnTx/>
              <a:uFillTx/>
              <a:latin typeface="Monotype Corsiva" pitchFamily="66" charset="0"/>
              <a:ea typeface="+mj-ea"/>
              <a:cs typeface="+mj-cs"/>
            </a:endParaRPr>
          </a:p>
        </p:txBody>
      </p:sp>
      <p:sp>
        <p:nvSpPr>
          <p:cNvPr id="13" name="12 Rectángulo"/>
          <p:cNvSpPr/>
          <p:nvPr/>
        </p:nvSpPr>
        <p:spPr>
          <a:xfrm>
            <a:off x="1785918" y="3071810"/>
            <a:ext cx="5857916" cy="4062651"/>
          </a:xfrm>
          <a:prstGeom prst="rect">
            <a:avLst/>
          </a:prstGeom>
        </p:spPr>
        <p:txBody>
          <a:bodyPr wrap="square">
            <a:spAutoFit/>
          </a:bodyPr>
          <a:lstStyle/>
          <a:p>
            <a:pPr algn="ctr"/>
            <a:r>
              <a:rPr lang="es-EC" sz="2400" b="1" dirty="0" smtClean="0">
                <a:solidFill>
                  <a:schemeClr val="bg1"/>
                </a:solidFill>
                <a:latin typeface="Comic Sans MS" pitchFamily="66" charset="0"/>
              </a:rPr>
              <a:t>El espíritu y la fama de Francisco y la influencia de sus escritos se extendieron rápidamente después de su muerte. </a:t>
            </a:r>
            <a:br>
              <a:rPr lang="es-EC" sz="2400" b="1" dirty="0" smtClean="0">
                <a:solidFill>
                  <a:schemeClr val="bg1"/>
                </a:solidFill>
                <a:latin typeface="Comic Sans MS" pitchFamily="66" charset="0"/>
              </a:rPr>
            </a:br>
            <a:r>
              <a:rPr lang="es-EC" sz="2400" b="1" dirty="0" smtClean="0">
                <a:solidFill>
                  <a:schemeClr val="bg1"/>
                </a:solidFill>
                <a:latin typeface="Comic Sans MS" pitchFamily="66" charset="0"/>
              </a:rPr>
              <a:t>En 1665 la Iglesia lo declaró santo </a:t>
            </a:r>
            <a:br>
              <a:rPr lang="es-EC" sz="2400" b="1" dirty="0" smtClean="0">
                <a:solidFill>
                  <a:schemeClr val="bg1"/>
                </a:solidFill>
                <a:latin typeface="Comic Sans MS" pitchFamily="66" charset="0"/>
              </a:rPr>
            </a:br>
            <a:r>
              <a:rPr lang="es-EC" sz="2400" b="1" dirty="0" smtClean="0">
                <a:solidFill>
                  <a:schemeClr val="bg1"/>
                </a:solidFill>
                <a:latin typeface="Comic Sans MS" pitchFamily="66" charset="0"/>
              </a:rPr>
              <a:t>y le dio el título excepcional </a:t>
            </a:r>
            <a:br>
              <a:rPr lang="es-EC" sz="2400" b="1" dirty="0" smtClean="0">
                <a:solidFill>
                  <a:schemeClr val="bg1"/>
                </a:solidFill>
                <a:latin typeface="Comic Sans MS" pitchFamily="66" charset="0"/>
              </a:rPr>
            </a:br>
            <a:r>
              <a:rPr lang="es-EC" sz="2400" b="1" dirty="0" smtClean="0">
                <a:solidFill>
                  <a:schemeClr val="bg1"/>
                </a:solidFill>
                <a:latin typeface="Comic Sans MS" pitchFamily="66" charset="0"/>
              </a:rPr>
              <a:t>de Doctor de la Iglesia en 1867 un título otorgado sólo a unos 30 santos en la historia que son famosos por sus escritos. </a:t>
            </a:r>
            <a:br>
              <a:rPr lang="es-EC" sz="2400" b="1" dirty="0" smtClean="0">
                <a:solidFill>
                  <a:schemeClr val="bg1"/>
                </a:solidFill>
                <a:latin typeface="Comic Sans MS" pitchFamily="66" charset="0"/>
              </a:rPr>
            </a:br>
            <a:r>
              <a:rPr lang="es-EC" b="1" dirty="0" smtClean="0">
                <a:solidFill>
                  <a:schemeClr val="bg1"/>
                </a:solidFill>
                <a:latin typeface="Comic Sans MS" pitchFamily="66" charset="0"/>
              </a:rPr>
              <a:t>.</a:t>
            </a:r>
            <a:endParaRPr lang="es-CO" dirty="0"/>
          </a:p>
        </p:txBody>
      </p:sp>
      <p:pic>
        <p:nvPicPr>
          <p:cNvPr id="12" name="Picture 6" descr="sfcosales"/>
          <p:cNvPicPr>
            <a:picLocks noChangeAspect="1" noChangeArrowheads="1"/>
          </p:cNvPicPr>
          <p:nvPr/>
        </p:nvPicPr>
        <p:blipFill>
          <a:blip r:embed="rId3" cstate="print"/>
          <a:srcRect t="13235" b="16177"/>
          <a:stretch>
            <a:fillRect/>
          </a:stretch>
        </p:blipFill>
        <p:spPr bwMode="auto">
          <a:xfrm>
            <a:off x="3143240" y="-71462"/>
            <a:ext cx="2841033" cy="3357586"/>
          </a:xfrm>
          <a:prstGeom prst="ellipse">
            <a:avLst/>
          </a:prstGeom>
          <a:ln>
            <a:noFill/>
          </a:ln>
          <a:effectLst>
            <a:softEdge rad="112500"/>
          </a:effectLst>
        </p:spPr>
      </p:pic>
    </p:spTree>
  </p:cSld>
  <p:clrMapOvr>
    <a:masterClrMapping/>
  </p:clrMapOvr>
  <p:transition spd="slow" advClick="0">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1214414" y="5572140"/>
            <a:ext cx="6429420" cy="1066800"/>
          </a:xfrm>
        </p:spPr>
        <p:txBody>
          <a:bodyPr/>
          <a:lstStyle/>
          <a:p>
            <a:pPr rtl="0" eaLnBrk="1" hangingPunct="1"/>
            <a:r>
              <a:rPr lang="es-EC" sz="2400" b="1" dirty="0" smtClean="0">
                <a:solidFill>
                  <a:schemeClr val="bg1"/>
                </a:solidFill>
                <a:latin typeface="Comic Sans MS" pitchFamily="66" charset="0"/>
                <a:cs typeface="Tahoma" pitchFamily="34" charset="0"/>
              </a:rPr>
              <a:t>"Donde quiera que estemos, podemos y tenemos que aspirar a una vida perfecta.“</a:t>
            </a:r>
            <a:r>
              <a:rPr lang="es-EC" sz="2400" b="1" dirty="0" smtClean="0">
                <a:solidFill>
                  <a:srgbClr val="FFFF99"/>
                </a:solidFill>
                <a:latin typeface="Comic Sans MS" pitchFamily="66" charset="0"/>
                <a:cs typeface="Tahoma" pitchFamily="34" charset="0"/>
              </a:rPr>
              <a:t/>
            </a:r>
            <a:br>
              <a:rPr lang="es-EC" sz="2400" b="1" dirty="0" smtClean="0">
                <a:solidFill>
                  <a:srgbClr val="FFFF99"/>
                </a:solidFill>
                <a:latin typeface="Comic Sans MS" pitchFamily="66" charset="0"/>
                <a:cs typeface="Tahoma" pitchFamily="34" charset="0"/>
              </a:rPr>
            </a:br>
            <a:endParaRPr lang="en-US" sz="1400" b="1" dirty="0" smtClean="0">
              <a:solidFill>
                <a:srgbClr val="FFFF99"/>
              </a:solidFill>
              <a:latin typeface="Comic Sans MS" pitchFamily="66" charset="0"/>
              <a:cs typeface="Tahoma" pitchFamily="34" charset="0"/>
            </a:endParaRPr>
          </a:p>
        </p:txBody>
      </p:sp>
      <p:pic>
        <p:nvPicPr>
          <p:cNvPr id="3075" name="Picture 6" descr="st-farancis"/>
          <p:cNvPicPr>
            <a:picLocks noChangeAspect="1" noChangeArrowheads="1"/>
          </p:cNvPicPr>
          <p:nvPr/>
        </p:nvPicPr>
        <p:blipFill>
          <a:blip r:embed="rId3"/>
          <a:srcRect b="5479"/>
          <a:stretch>
            <a:fillRect/>
          </a:stretch>
        </p:blipFill>
        <p:spPr bwMode="auto">
          <a:xfrm>
            <a:off x="2643174" y="0"/>
            <a:ext cx="4191000" cy="5214950"/>
          </a:xfrm>
          <a:prstGeom prst="rect">
            <a:avLst/>
          </a:prstGeom>
          <a:noFill/>
          <a:ln w="9525">
            <a:noFill/>
            <a:miter lim="800000"/>
            <a:headEnd/>
            <a:tailEnd/>
          </a:ln>
        </p:spPr>
      </p:pic>
      <p:cxnSp>
        <p:nvCxnSpPr>
          <p:cNvPr id="4" name="3 Conector recto"/>
          <p:cNvCxnSpPr/>
          <p:nvPr/>
        </p:nvCxnSpPr>
        <p:spPr bwMode="auto">
          <a:xfrm rot="16200000" flipH="1">
            <a:off x="-2035992" y="3393281"/>
            <a:ext cx="6858000" cy="71438"/>
          </a:xfrm>
          <a:prstGeom prst="line">
            <a:avLst/>
          </a:prstGeom>
          <a:solidFill>
            <a:schemeClr val="accent1"/>
          </a:solidFill>
          <a:ln w="127000" cap="flat" cmpd="sng" algn="ctr">
            <a:solidFill>
              <a:schemeClr val="bg1"/>
            </a:solidFill>
            <a:prstDash val="solid"/>
            <a:round/>
            <a:headEnd type="none" w="med" len="med"/>
            <a:tailEnd type="none" w="med" len="med"/>
          </a:ln>
          <a:effectLst/>
        </p:spPr>
      </p:cxnSp>
      <p:cxnSp>
        <p:nvCxnSpPr>
          <p:cNvPr id="5" name="4 Conector recto"/>
          <p:cNvCxnSpPr/>
          <p:nvPr/>
        </p:nvCxnSpPr>
        <p:spPr bwMode="auto">
          <a:xfrm rot="16200000" flipH="1">
            <a:off x="4464866" y="3393281"/>
            <a:ext cx="6858000" cy="71438"/>
          </a:xfrm>
          <a:prstGeom prst="line">
            <a:avLst/>
          </a:prstGeom>
          <a:solidFill>
            <a:schemeClr val="accent1"/>
          </a:solidFill>
          <a:ln w="127000" cap="flat" cmpd="sng" algn="ctr">
            <a:solidFill>
              <a:schemeClr val="bg1"/>
            </a:solidFill>
            <a:prstDash val="solid"/>
            <a:round/>
            <a:headEnd type="none" w="med" len="med"/>
            <a:tailEnd type="none" w="med" len="med"/>
          </a:ln>
          <a:effectLst/>
        </p:spPr>
      </p:cxnSp>
      <p:sp>
        <p:nvSpPr>
          <p:cNvPr id="6" name="5 Rectángulo"/>
          <p:cNvSpPr/>
          <p:nvPr/>
        </p:nvSpPr>
        <p:spPr>
          <a:xfrm rot="16200000">
            <a:off x="-2798722" y="3012981"/>
            <a:ext cx="6795450" cy="769441"/>
          </a:xfrm>
          <a:prstGeom prst="rect">
            <a:avLst/>
          </a:prstGeom>
        </p:spPr>
        <p:txBody>
          <a:bodyPr wrap="none">
            <a:spAutoFit/>
          </a:bodyPr>
          <a:lstStyle/>
          <a:p>
            <a:r>
              <a:rPr kumimoji="0" lang="es-EC" sz="4400" b="1" i="0" u="none" strike="noStrike" kern="0" cap="none" spc="0" normalizeH="0" baseline="0" noProof="0" dirty="0" smtClean="0">
                <a:ln>
                  <a:noFill/>
                </a:ln>
                <a:solidFill>
                  <a:srgbClr val="FFFFFF"/>
                </a:solidFill>
                <a:effectLst/>
                <a:uLnTx/>
                <a:uFillTx/>
                <a:latin typeface="Comic Sans MS" pitchFamily="66" charset="0"/>
                <a:ea typeface="+mj-ea"/>
                <a:cs typeface="Arial"/>
              </a:rPr>
              <a:t>San Francisco de Sales.</a:t>
            </a:r>
            <a:endParaRPr lang="es-CO" dirty="0"/>
          </a:p>
        </p:txBody>
      </p:sp>
      <p:sp>
        <p:nvSpPr>
          <p:cNvPr id="7" name="6 Rectángulo"/>
          <p:cNvSpPr/>
          <p:nvPr/>
        </p:nvSpPr>
        <p:spPr>
          <a:xfrm rot="5400000">
            <a:off x="6609105" y="2983894"/>
            <a:ext cx="3728906" cy="769441"/>
          </a:xfrm>
          <a:prstGeom prst="rect">
            <a:avLst/>
          </a:prstGeom>
        </p:spPr>
        <p:txBody>
          <a:bodyPr wrap="none">
            <a:spAutoFit/>
          </a:bodyPr>
          <a:lstStyle/>
          <a:p>
            <a:r>
              <a:rPr lang="es-EC" sz="4400" b="1" kern="0" dirty="0" smtClean="0">
                <a:solidFill>
                  <a:srgbClr val="FFFFFF"/>
                </a:solidFill>
                <a:latin typeface="Comic Sans MS" pitchFamily="66" charset="0"/>
                <a:cs typeface="Arial"/>
              </a:rPr>
              <a:t>Pensamientos</a:t>
            </a:r>
            <a:endParaRPr lang="es-CO" dirty="0"/>
          </a:p>
        </p:txBody>
      </p:sp>
    </p:spTree>
  </p:cSld>
  <p:clrMapOvr>
    <a:masterClrMapping/>
  </p:clrMapOvr>
  <p:transition spd="slow" advClick="0">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3 Conector recto"/>
          <p:cNvCxnSpPr/>
          <p:nvPr/>
        </p:nvCxnSpPr>
        <p:spPr bwMode="auto">
          <a:xfrm rot="16200000" flipH="1">
            <a:off x="-2035992" y="3393281"/>
            <a:ext cx="6858000" cy="71438"/>
          </a:xfrm>
          <a:prstGeom prst="line">
            <a:avLst/>
          </a:prstGeom>
          <a:solidFill>
            <a:schemeClr val="accent1"/>
          </a:solidFill>
          <a:ln w="127000" cap="flat" cmpd="sng" algn="ctr">
            <a:solidFill>
              <a:schemeClr val="bg1"/>
            </a:solidFill>
            <a:prstDash val="solid"/>
            <a:round/>
            <a:headEnd type="none" w="med" len="med"/>
            <a:tailEnd type="none" w="med" len="med"/>
          </a:ln>
          <a:effectLst/>
        </p:spPr>
      </p:cxnSp>
      <p:cxnSp>
        <p:nvCxnSpPr>
          <p:cNvPr id="5" name="4 Conector recto"/>
          <p:cNvCxnSpPr/>
          <p:nvPr/>
        </p:nvCxnSpPr>
        <p:spPr bwMode="auto">
          <a:xfrm rot="16200000" flipH="1">
            <a:off x="4464866" y="3393281"/>
            <a:ext cx="6858000" cy="71438"/>
          </a:xfrm>
          <a:prstGeom prst="line">
            <a:avLst/>
          </a:prstGeom>
          <a:solidFill>
            <a:schemeClr val="accent1"/>
          </a:solidFill>
          <a:ln w="127000" cap="flat" cmpd="sng" algn="ctr">
            <a:solidFill>
              <a:schemeClr val="bg1"/>
            </a:solidFill>
            <a:prstDash val="solid"/>
            <a:round/>
            <a:headEnd type="none" w="med" len="med"/>
            <a:tailEnd type="none" w="med" len="med"/>
          </a:ln>
          <a:effectLst/>
        </p:spPr>
      </p:cxnSp>
      <p:sp>
        <p:nvSpPr>
          <p:cNvPr id="6" name="5 Rectángulo"/>
          <p:cNvSpPr/>
          <p:nvPr/>
        </p:nvSpPr>
        <p:spPr>
          <a:xfrm rot="16200000">
            <a:off x="-2798722" y="3012981"/>
            <a:ext cx="6795450" cy="769441"/>
          </a:xfrm>
          <a:prstGeom prst="rect">
            <a:avLst/>
          </a:prstGeom>
        </p:spPr>
        <p:txBody>
          <a:bodyPr wrap="none">
            <a:spAutoFit/>
          </a:bodyPr>
          <a:lstStyle/>
          <a:p>
            <a:r>
              <a:rPr kumimoji="0" lang="es-EC" sz="4400" b="1" i="0" u="none" strike="noStrike" kern="0" cap="none" spc="0" normalizeH="0" baseline="0" noProof="0" dirty="0" smtClean="0">
                <a:ln>
                  <a:noFill/>
                </a:ln>
                <a:solidFill>
                  <a:srgbClr val="FFFFFF"/>
                </a:solidFill>
                <a:effectLst/>
                <a:uLnTx/>
                <a:uFillTx/>
                <a:latin typeface="Comic Sans MS" pitchFamily="66" charset="0"/>
                <a:ea typeface="+mj-ea"/>
                <a:cs typeface="Arial"/>
              </a:rPr>
              <a:t>San Francisco de Sales.</a:t>
            </a:r>
            <a:endParaRPr lang="es-CO" dirty="0"/>
          </a:p>
        </p:txBody>
      </p:sp>
      <p:sp>
        <p:nvSpPr>
          <p:cNvPr id="7" name="6 Rectángulo"/>
          <p:cNvSpPr/>
          <p:nvPr/>
        </p:nvSpPr>
        <p:spPr>
          <a:xfrm rot="5400000">
            <a:off x="6609105" y="2983894"/>
            <a:ext cx="3728906" cy="769441"/>
          </a:xfrm>
          <a:prstGeom prst="rect">
            <a:avLst/>
          </a:prstGeom>
        </p:spPr>
        <p:txBody>
          <a:bodyPr wrap="none">
            <a:spAutoFit/>
          </a:bodyPr>
          <a:lstStyle/>
          <a:p>
            <a:r>
              <a:rPr lang="es-EC" sz="4400" b="1" kern="0" dirty="0" smtClean="0">
                <a:solidFill>
                  <a:srgbClr val="FFFFFF"/>
                </a:solidFill>
                <a:latin typeface="Comic Sans MS" pitchFamily="66" charset="0"/>
                <a:cs typeface="Arial"/>
              </a:rPr>
              <a:t>Pensamientos</a:t>
            </a:r>
            <a:endParaRPr lang="es-CO" dirty="0"/>
          </a:p>
        </p:txBody>
      </p:sp>
      <p:sp>
        <p:nvSpPr>
          <p:cNvPr id="9" name="8 Rectángulo"/>
          <p:cNvSpPr/>
          <p:nvPr/>
        </p:nvSpPr>
        <p:spPr>
          <a:xfrm>
            <a:off x="1643042" y="4776156"/>
            <a:ext cx="6072230" cy="1938992"/>
          </a:xfrm>
          <a:prstGeom prst="rect">
            <a:avLst/>
          </a:prstGeom>
        </p:spPr>
        <p:txBody>
          <a:bodyPr wrap="square">
            <a:spAutoFit/>
          </a:bodyPr>
          <a:lstStyle/>
          <a:p>
            <a:pPr algn="ctr"/>
            <a:r>
              <a:rPr lang="es-EC" sz="2400" b="1" dirty="0" smtClean="0">
                <a:solidFill>
                  <a:schemeClr val="bg1"/>
                </a:solidFill>
                <a:latin typeface="Comic Sans MS" pitchFamily="66" charset="0"/>
                <a:cs typeface="Tahoma" pitchFamily="34" charset="0"/>
              </a:rPr>
              <a:t>“Sólo confía en Él y Él continuará conduciéndote seguramente a través de todo.</a:t>
            </a:r>
            <a:br>
              <a:rPr lang="es-EC" sz="2400" b="1" dirty="0" smtClean="0">
                <a:solidFill>
                  <a:schemeClr val="bg1"/>
                </a:solidFill>
                <a:latin typeface="Comic Sans MS" pitchFamily="66" charset="0"/>
                <a:cs typeface="Tahoma" pitchFamily="34" charset="0"/>
              </a:rPr>
            </a:br>
            <a:r>
              <a:rPr lang="es-EC" sz="2400" b="1" dirty="0" smtClean="0">
                <a:solidFill>
                  <a:schemeClr val="bg1"/>
                </a:solidFill>
                <a:latin typeface="Comic Sans MS" pitchFamily="66" charset="0"/>
                <a:cs typeface="Tahoma" pitchFamily="34" charset="0"/>
              </a:rPr>
              <a:t>Donde no puedas caminar, El te cargará en los brazos.</a:t>
            </a:r>
            <a:r>
              <a:rPr lang="es-EC" sz="2400" b="1" dirty="0" smtClean="0">
                <a:solidFill>
                  <a:srgbClr val="FFFF99"/>
                </a:solidFill>
                <a:latin typeface="Comic Sans MS" pitchFamily="66" charset="0"/>
                <a:cs typeface="Tahoma" pitchFamily="34" charset="0"/>
              </a:rPr>
              <a:t>”</a:t>
            </a:r>
            <a:endParaRPr lang="es-CO" sz="2400" dirty="0"/>
          </a:p>
        </p:txBody>
      </p:sp>
      <p:pic>
        <p:nvPicPr>
          <p:cNvPr id="10" name="9 Imagen" descr="rem.png"/>
          <p:cNvPicPr>
            <a:picLocks noChangeAspect="1"/>
          </p:cNvPicPr>
          <p:nvPr/>
        </p:nvPicPr>
        <p:blipFill>
          <a:blip r:embed="rId3"/>
          <a:stretch>
            <a:fillRect/>
          </a:stretch>
        </p:blipFill>
        <p:spPr>
          <a:xfrm>
            <a:off x="1428728" y="-1"/>
            <a:ext cx="6357982" cy="4717001"/>
          </a:xfrm>
          <a:prstGeom prst="rect">
            <a:avLst/>
          </a:prstGeom>
        </p:spPr>
      </p:pic>
    </p:spTree>
  </p:cSld>
  <p:clrMapOvr>
    <a:masterClrMapping/>
  </p:clrMapOvr>
  <p:transition spd="slow" advClick="0">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Imagen1.png"/>
          <p:cNvPicPr>
            <a:picLocks noChangeAspect="1"/>
          </p:cNvPicPr>
          <p:nvPr/>
        </p:nvPicPr>
        <p:blipFill>
          <a:blip r:embed="rId3"/>
          <a:stretch>
            <a:fillRect/>
          </a:stretch>
        </p:blipFill>
        <p:spPr>
          <a:xfrm>
            <a:off x="0" y="-214338"/>
            <a:ext cx="9144000" cy="7215238"/>
          </a:xfrm>
          <a:prstGeom prst="rect">
            <a:avLst/>
          </a:prstGeom>
        </p:spPr>
      </p:pic>
      <p:pic>
        <p:nvPicPr>
          <p:cNvPr id="6148" name="Picture 4" descr="C:\Users\Soritar\Documents\recopilación de imagenes\paisajes\me 12.jpg"/>
          <p:cNvPicPr>
            <a:picLocks noChangeAspect="1" noChangeArrowheads="1"/>
          </p:cNvPicPr>
          <p:nvPr/>
        </p:nvPicPr>
        <p:blipFill>
          <a:blip r:embed="rId4"/>
          <a:srcRect/>
          <a:stretch>
            <a:fillRect/>
          </a:stretch>
        </p:blipFill>
        <p:spPr bwMode="auto">
          <a:xfrm>
            <a:off x="1428729" y="0"/>
            <a:ext cx="6572295" cy="6858000"/>
          </a:xfrm>
          <a:prstGeom prst="rect">
            <a:avLst/>
          </a:prstGeom>
          <a:noFill/>
        </p:spPr>
      </p:pic>
      <p:sp>
        <p:nvSpPr>
          <p:cNvPr id="5" name="4 CuadroTexto"/>
          <p:cNvSpPr txBox="1"/>
          <p:nvPr/>
        </p:nvSpPr>
        <p:spPr>
          <a:xfrm>
            <a:off x="2285984" y="5500702"/>
            <a:ext cx="6429420" cy="1938992"/>
          </a:xfrm>
          <a:prstGeom prst="rect">
            <a:avLst/>
          </a:prstGeom>
          <a:noFill/>
        </p:spPr>
        <p:txBody>
          <a:bodyPr wrap="square" rtlCol="0">
            <a:spAutoFit/>
          </a:bodyPr>
          <a:lstStyle/>
          <a:p>
            <a:pPr algn="ctr"/>
            <a:r>
              <a:rPr kumimoji="0" lang="es-EC" sz="3200" b="1" i="0" u="none" strike="noStrike" kern="0" cap="none" spc="0" normalizeH="0" baseline="0" noProof="0" dirty="0" smtClean="0">
                <a:ln>
                  <a:noFill/>
                </a:ln>
                <a:effectLst/>
                <a:uLnTx/>
                <a:uFillTx/>
                <a:latin typeface="Comic Sans MS" pitchFamily="66" charset="0"/>
                <a:ea typeface="+mj-ea"/>
                <a:cs typeface="Tahoma" pitchFamily="34" charset="0"/>
              </a:rPr>
              <a:t>“Un santo triste </a:t>
            </a:r>
          </a:p>
          <a:p>
            <a:pPr algn="ctr"/>
            <a:r>
              <a:rPr kumimoji="0" lang="es-EC" sz="3200" b="1" i="0" u="none" strike="noStrike" kern="0" cap="none" spc="0" normalizeH="0" baseline="0" noProof="0" dirty="0" smtClean="0">
                <a:ln>
                  <a:noFill/>
                </a:ln>
                <a:effectLst/>
                <a:uLnTx/>
                <a:uFillTx/>
                <a:latin typeface="Comic Sans MS" pitchFamily="66" charset="0"/>
                <a:ea typeface="+mj-ea"/>
                <a:cs typeface="Tahoma" pitchFamily="34" charset="0"/>
              </a:rPr>
              <a:t>es un triste</a:t>
            </a:r>
            <a:r>
              <a:rPr kumimoji="0" lang="es-EC" sz="3200" b="1" i="0" u="none" strike="noStrike" kern="0" cap="none" spc="0" normalizeH="0" baseline="0" noProof="0" dirty="0" smtClean="0">
                <a:ln>
                  <a:noFill/>
                </a:ln>
                <a:solidFill>
                  <a:schemeClr val="bg1"/>
                </a:solidFill>
                <a:effectLst/>
                <a:uLnTx/>
                <a:uFillTx/>
                <a:latin typeface="Comic Sans MS" pitchFamily="66" charset="0"/>
                <a:ea typeface="+mj-ea"/>
                <a:cs typeface="Tahoma" pitchFamily="34" charset="0"/>
              </a:rPr>
              <a:t> </a:t>
            </a:r>
            <a:r>
              <a:rPr kumimoji="0" lang="es-EC" sz="3200" b="1" i="0" u="none" strike="noStrike" kern="0" cap="none" spc="0" normalizeH="0" baseline="0" noProof="0" dirty="0" smtClean="0">
                <a:ln>
                  <a:noFill/>
                </a:ln>
                <a:effectLst/>
                <a:uLnTx/>
                <a:uFillTx/>
                <a:latin typeface="Comic Sans MS" pitchFamily="66" charset="0"/>
                <a:ea typeface="+mj-ea"/>
                <a:cs typeface="Tahoma" pitchFamily="34" charset="0"/>
              </a:rPr>
              <a:t>santo.”</a:t>
            </a:r>
            <a:r>
              <a:rPr kumimoji="0" lang="es-EC" sz="3200" b="1" i="0" u="none" strike="noStrike" kern="0" cap="none" spc="0" normalizeH="0" baseline="0" noProof="0" dirty="0" smtClean="0">
                <a:ln>
                  <a:noFill/>
                </a:ln>
                <a:solidFill>
                  <a:srgbClr val="FFFF99"/>
                </a:solidFill>
                <a:effectLst/>
                <a:uLnTx/>
                <a:uFillTx/>
                <a:latin typeface="Comic Sans MS" pitchFamily="66" charset="0"/>
                <a:ea typeface="+mj-ea"/>
                <a:cs typeface="Tahoma" pitchFamily="34" charset="0"/>
              </a:rPr>
              <a:t/>
            </a:r>
            <a:br>
              <a:rPr kumimoji="0" lang="es-EC" sz="3200" b="1" i="0" u="none" strike="noStrike" kern="0" cap="none" spc="0" normalizeH="0" baseline="0" noProof="0" dirty="0" smtClean="0">
                <a:ln>
                  <a:noFill/>
                </a:ln>
                <a:solidFill>
                  <a:srgbClr val="FFFF99"/>
                </a:solidFill>
                <a:effectLst/>
                <a:uLnTx/>
                <a:uFillTx/>
                <a:latin typeface="Comic Sans MS" pitchFamily="66" charset="0"/>
                <a:ea typeface="+mj-ea"/>
                <a:cs typeface="Tahoma" pitchFamily="34" charset="0"/>
              </a:rPr>
            </a:br>
            <a:r>
              <a:rPr kumimoji="0" lang="es-EC" sz="3200" b="1" i="0" u="none" strike="noStrike" kern="0" cap="none" spc="0" normalizeH="0" baseline="0" noProof="0" dirty="0" smtClean="0">
                <a:ln>
                  <a:noFill/>
                </a:ln>
                <a:solidFill>
                  <a:srgbClr val="FFFF99"/>
                </a:solidFill>
                <a:effectLst/>
                <a:uLnTx/>
                <a:uFillTx/>
                <a:latin typeface="Comic Sans MS" pitchFamily="66" charset="0"/>
                <a:ea typeface="+mj-ea"/>
                <a:cs typeface="Tahoma" pitchFamily="34" charset="0"/>
              </a:rPr>
              <a:t/>
            </a:r>
            <a:br>
              <a:rPr kumimoji="0" lang="es-EC" sz="3200" b="1" i="0" u="none" strike="noStrike" kern="0" cap="none" spc="0" normalizeH="0" baseline="0" noProof="0" dirty="0" smtClean="0">
                <a:ln>
                  <a:noFill/>
                </a:ln>
                <a:solidFill>
                  <a:srgbClr val="FFFF99"/>
                </a:solidFill>
                <a:effectLst/>
                <a:uLnTx/>
                <a:uFillTx/>
                <a:latin typeface="Comic Sans MS" pitchFamily="66" charset="0"/>
                <a:ea typeface="+mj-ea"/>
                <a:cs typeface="Tahoma" pitchFamily="34" charset="0"/>
              </a:rPr>
            </a:br>
            <a:endParaRPr lang="es-CO" sz="2400" dirty="0"/>
          </a:p>
        </p:txBody>
      </p:sp>
    </p:spTree>
  </p:cSld>
  <p:clrMapOvr>
    <a:masterClrMapping/>
  </p:clrMapOvr>
  <p:transition spd="slow" advClick="0">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Imagen1.png"/>
          <p:cNvPicPr>
            <a:picLocks noChangeAspect="1"/>
          </p:cNvPicPr>
          <p:nvPr/>
        </p:nvPicPr>
        <p:blipFill>
          <a:blip r:embed="rId3"/>
          <a:stretch>
            <a:fillRect/>
          </a:stretch>
        </p:blipFill>
        <p:spPr>
          <a:xfrm>
            <a:off x="0" y="-214338"/>
            <a:ext cx="9144000" cy="7072338"/>
          </a:xfrm>
          <a:prstGeom prst="rect">
            <a:avLst/>
          </a:prstGeom>
        </p:spPr>
      </p:pic>
      <p:sp>
        <p:nvSpPr>
          <p:cNvPr id="66562" name="Rectangle 2"/>
          <p:cNvSpPr>
            <a:spLocks noGrp="1" noChangeArrowheads="1"/>
          </p:cNvSpPr>
          <p:nvPr>
            <p:ph type="ctrTitle"/>
          </p:nvPr>
        </p:nvSpPr>
        <p:spPr>
          <a:xfrm>
            <a:off x="1571604" y="4943508"/>
            <a:ext cx="6500858" cy="1843078"/>
          </a:xfrm>
        </p:spPr>
        <p:txBody>
          <a:bodyPr/>
          <a:lstStyle/>
          <a:p>
            <a:pPr rtl="0" eaLnBrk="1" hangingPunct="1"/>
            <a:r>
              <a:rPr lang="es-EC" sz="2400" b="1" dirty="0" smtClean="0">
                <a:solidFill>
                  <a:schemeClr val="bg1"/>
                </a:solidFill>
                <a:latin typeface="Comic Sans MS" pitchFamily="66" charset="0"/>
                <a:cs typeface="Tahoma" pitchFamily="34" charset="0"/>
              </a:rPr>
              <a:t>"Es el amor lo que da precio a todas nuestras obras; no es por la grandeza y multiplicidad de nuestras obras por lo que agradamos a Dios, sino por el amor con que las hacemos". </a:t>
            </a:r>
            <a:r>
              <a:rPr lang="es-EC" sz="2800" b="1" dirty="0" smtClean="0">
                <a:solidFill>
                  <a:srgbClr val="FFFF99"/>
                </a:solidFill>
                <a:latin typeface="Comic Sans MS" pitchFamily="66" charset="0"/>
                <a:cs typeface="Tahoma" pitchFamily="34" charset="0"/>
              </a:rPr>
              <a:t/>
            </a:r>
            <a:br>
              <a:rPr lang="es-EC" sz="2800" b="1" dirty="0" smtClean="0">
                <a:solidFill>
                  <a:srgbClr val="FFFF99"/>
                </a:solidFill>
                <a:latin typeface="Comic Sans MS" pitchFamily="66" charset="0"/>
                <a:cs typeface="Tahoma" pitchFamily="34" charset="0"/>
              </a:rPr>
            </a:br>
            <a:r>
              <a:rPr lang="es-EC" sz="2400" b="1" dirty="0" smtClean="0">
                <a:solidFill>
                  <a:srgbClr val="FFFF99"/>
                </a:solidFill>
                <a:latin typeface="Comic Sans MS" pitchFamily="66" charset="0"/>
                <a:cs typeface="Tahoma" pitchFamily="34" charset="0"/>
              </a:rPr>
              <a:t/>
            </a:r>
            <a:br>
              <a:rPr lang="es-EC" sz="2400" b="1" dirty="0" smtClean="0">
                <a:solidFill>
                  <a:srgbClr val="FFFF99"/>
                </a:solidFill>
                <a:latin typeface="Comic Sans MS" pitchFamily="66" charset="0"/>
                <a:cs typeface="Tahoma" pitchFamily="34" charset="0"/>
              </a:rPr>
            </a:br>
            <a:endParaRPr lang="en-US" sz="2400" b="1" dirty="0" smtClean="0">
              <a:solidFill>
                <a:srgbClr val="FFFF99"/>
              </a:solidFill>
              <a:latin typeface="Comic Sans MS" pitchFamily="66" charset="0"/>
              <a:cs typeface="Tahoma" pitchFamily="34" charset="0"/>
            </a:endParaRPr>
          </a:p>
        </p:txBody>
      </p:sp>
      <p:pic>
        <p:nvPicPr>
          <p:cNvPr id="7" name="6 Imagen" descr="jar12.jpg"/>
          <p:cNvPicPr>
            <a:picLocks noChangeAspect="1"/>
          </p:cNvPicPr>
          <p:nvPr/>
        </p:nvPicPr>
        <p:blipFill>
          <a:blip r:embed="rId4"/>
          <a:srcRect b="9836"/>
          <a:stretch>
            <a:fillRect/>
          </a:stretch>
        </p:blipFill>
        <p:spPr>
          <a:xfrm>
            <a:off x="1428728" y="0"/>
            <a:ext cx="6500858" cy="4286256"/>
          </a:xfrm>
          <a:prstGeom prst="rect">
            <a:avLst/>
          </a:prstGeom>
        </p:spPr>
      </p:pic>
    </p:spTree>
  </p:cSld>
  <p:clrMapOvr>
    <a:masterClrMapping/>
  </p:clrMapOvr>
  <p:transition spd="slow" advClick="0">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rot="16200000">
            <a:off x="-2324151" y="2895600"/>
            <a:ext cx="6858048" cy="1066800"/>
          </a:xfrm>
        </p:spPr>
        <p:txBody>
          <a:bodyPr/>
          <a:lstStyle/>
          <a:p>
            <a:pPr eaLnBrk="1" hangingPunct="1"/>
            <a:r>
              <a:rPr lang="es-EC" b="1" dirty="0" smtClean="0">
                <a:solidFill>
                  <a:schemeClr val="bg1"/>
                </a:solidFill>
                <a:latin typeface="Comic Sans MS" pitchFamily="66" charset="0"/>
              </a:rPr>
              <a:t>San Francisco de Sales.</a:t>
            </a:r>
            <a:endParaRPr lang="en-US" sz="6000" dirty="0" smtClean="0">
              <a:solidFill>
                <a:schemeClr val="tx1"/>
              </a:solidFill>
              <a:latin typeface="Monotype Corsiva" pitchFamily="66" charset="0"/>
            </a:endParaRPr>
          </a:p>
        </p:txBody>
      </p:sp>
      <p:sp>
        <p:nvSpPr>
          <p:cNvPr id="4" name="3 Rectángulo"/>
          <p:cNvSpPr/>
          <p:nvPr/>
        </p:nvSpPr>
        <p:spPr>
          <a:xfrm rot="5400000">
            <a:off x="4845144" y="3075578"/>
            <a:ext cx="6795450" cy="769441"/>
          </a:xfrm>
          <a:prstGeom prst="rect">
            <a:avLst/>
          </a:prstGeom>
        </p:spPr>
        <p:txBody>
          <a:bodyPr wrap="none">
            <a:spAutoFit/>
          </a:bodyPr>
          <a:lstStyle/>
          <a:p>
            <a:r>
              <a:rPr kumimoji="0" lang="es-EC" sz="4400" b="1" i="0" u="none" strike="noStrike" kern="0" cap="none" spc="0" normalizeH="0" baseline="0" noProof="0" dirty="0" smtClean="0">
                <a:ln>
                  <a:noFill/>
                </a:ln>
                <a:solidFill>
                  <a:srgbClr val="FFFFFF"/>
                </a:solidFill>
                <a:effectLst/>
                <a:uLnTx/>
                <a:uFillTx/>
                <a:latin typeface="Comic Sans MS" pitchFamily="66" charset="0"/>
                <a:ea typeface="+mj-ea"/>
                <a:cs typeface="Arial"/>
              </a:rPr>
              <a:t>San Francisco de Sales.</a:t>
            </a:r>
            <a:endParaRPr lang="es-CO" dirty="0"/>
          </a:p>
        </p:txBody>
      </p:sp>
      <p:cxnSp>
        <p:nvCxnSpPr>
          <p:cNvPr id="6" name="5 Conector recto"/>
          <p:cNvCxnSpPr/>
          <p:nvPr/>
        </p:nvCxnSpPr>
        <p:spPr bwMode="auto">
          <a:xfrm rot="5400000">
            <a:off x="-1571644" y="3429000"/>
            <a:ext cx="6858000" cy="1588"/>
          </a:xfrm>
          <a:prstGeom prst="line">
            <a:avLst/>
          </a:prstGeom>
          <a:solidFill>
            <a:schemeClr val="accent1"/>
          </a:solidFill>
          <a:ln w="127000" cap="flat" cmpd="sng" algn="ctr">
            <a:solidFill>
              <a:schemeClr val="bg1"/>
            </a:solidFill>
            <a:prstDash val="solid"/>
            <a:round/>
            <a:headEnd type="none" w="med" len="med"/>
            <a:tailEnd type="none" w="med" len="med"/>
          </a:ln>
          <a:effectLst/>
        </p:spPr>
      </p:cxnSp>
      <p:cxnSp>
        <p:nvCxnSpPr>
          <p:cNvPr id="7" name="6 Conector recto"/>
          <p:cNvCxnSpPr/>
          <p:nvPr/>
        </p:nvCxnSpPr>
        <p:spPr bwMode="auto">
          <a:xfrm rot="16200000" flipH="1">
            <a:off x="4179115" y="3393281"/>
            <a:ext cx="6858000" cy="71438"/>
          </a:xfrm>
          <a:prstGeom prst="line">
            <a:avLst/>
          </a:prstGeom>
          <a:solidFill>
            <a:schemeClr val="accent1"/>
          </a:solidFill>
          <a:ln w="127000" cap="flat" cmpd="sng" algn="ctr">
            <a:solidFill>
              <a:schemeClr val="bg1"/>
            </a:solidFill>
            <a:prstDash val="solid"/>
            <a:round/>
            <a:headEnd type="none" w="med" len="med"/>
            <a:tailEnd type="none" w="med" len="med"/>
          </a:ln>
          <a:effectLst/>
        </p:spPr>
      </p:cxnSp>
      <p:pic>
        <p:nvPicPr>
          <p:cNvPr id="10" name="Picture 5" descr="20100128-24ene%20SAN%20FRANCISCO%20DE%20SALES"/>
          <p:cNvPicPr>
            <a:picLocks noChangeAspect="1" noChangeArrowheads="1"/>
          </p:cNvPicPr>
          <p:nvPr/>
        </p:nvPicPr>
        <p:blipFill>
          <a:blip r:embed="rId3"/>
          <a:srcRect t="3845" b="27551"/>
          <a:stretch>
            <a:fillRect/>
          </a:stretch>
        </p:blipFill>
        <p:spPr bwMode="auto">
          <a:xfrm>
            <a:off x="2000232" y="0"/>
            <a:ext cx="5500726" cy="4929198"/>
          </a:xfrm>
          <a:prstGeom prst="rect">
            <a:avLst/>
          </a:prstGeom>
          <a:noFill/>
          <a:ln w="9525">
            <a:noFill/>
            <a:miter lim="800000"/>
            <a:headEnd/>
            <a:tailEnd/>
          </a:ln>
        </p:spPr>
      </p:pic>
      <p:sp>
        <p:nvSpPr>
          <p:cNvPr id="11" name="10 Rectángulo"/>
          <p:cNvSpPr/>
          <p:nvPr/>
        </p:nvSpPr>
        <p:spPr>
          <a:xfrm>
            <a:off x="2071670" y="5072074"/>
            <a:ext cx="5286412" cy="1938992"/>
          </a:xfrm>
          <a:prstGeom prst="rect">
            <a:avLst/>
          </a:prstGeom>
        </p:spPr>
        <p:txBody>
          <a:bodyPr wrap="square">
            <a:spAutoFit/>
          </a:bodyPr>
          <a:lstStyle/>
          <a:p>
            <a:pPr algn="ctr"/>
            <a:r>
              <a:rPr lang="es-EC" sz="2400" b="1" dirty="0" smtClean="0">
                <a:solidFill>
                  <a:schemeClr val="bg1"/>
                </a:solidFill>
                <a:latin typeface="Comic Sans MS" pitchFamily="66" charset="0"/>
                <a:cs typeface="Tahoma" pitchFamily="34" charset="0"/>
              </a:rPr>
              <a:t>Los años convulsionados en Francia, después de la Reforma Protestante, formaron el  fondo de la vida de Francisco de Sales. </a:t>
            </a:r>
            <a:br>
              <a:rPr lang="es-EC" sz="2400" b="1" dirty="0" smtClean="0">
                <a:solidFill>
                  <a:schemeClr val="bg1"/>
                </a:solidFill>
                <a:latin typeface="Comic Sans MS" pitchFamily="66" charset="0"/>
                <a:cs typeface="Tahoma" pitchFamily="34" charset="0"/>
              </a:rPr>
            </a:br>
            <a:endParaRPr lang="es-CO" sz="2400" dirty="0"/>
          </a:p>
        </p:txBody>
      </p:sp>
    </p:spTree>
  </p:cSld>
  <p:clrMapOvr>
    <a:masterClrMapping/>
  </p:clrMapOvr>
  <p:transition spd="slow" advClick="0">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fon5.jpg"/>
          <p:cNvPicPr>
            <a:picLocks noChangeAspect="1"/>
          </p:cNvPicPr>
          <p:nvPr/>
        </p:nvPicPr>
        <p:blipFill>
          <a:blip r:embed="rId3"/>
          <a:stretch>
            <a:fillRect/>
          </a:stretch>
        </p:blipFill>
        <p:spPr>
          <a:xfrm>
            <a:off x="0" y="0"/>
            <a:ext cx="9144000" cy="6858000"/>
          </a:xfrm>
          <a:prstGeom prst="rect">
            <a:avLst/>
          </a:prstGeom>
        </p:spPr>
      </p:pic>
      <p:sp>
        <p:nvSpPr>
          <p:cNvPr id="66562" name="Rectangle 2"/>
          <p:cNvSpPr>
            <a:spLocks noGrp="1" noChangeArrowheads="1"/>
          </p:cNvSpPr>
          <p:nvPr>
            <p:ph type="ctrTitle"/>
          </p:nvPr>
        </p:nvSpPr>
        <p:spPr>
          <a:xfrm>
            <a:off x="1571604" y="4943508"/>
            <a:ext cx="6500858" cy="1843078"/>
          </a:xfrm>
        </p:spPr>
        <p:txBody>
          <a:bodyPr/>
          <a:lstStyle/>
          <a:p>
            <a:pPr rtl="0" eaLnBrk="1" hangingPunct="1"/>
            <a:r>
              <a:rPr lang="es-EC" sz="2800" b="1" dirty="0" smtClean="0">
                <a:solidFill>
                  <a:srgbClr val="FFFF99"/>
                </a:solidFill>
                <a:latin typeface="Comic Sans MS" pitchFamily="66" charset="0"/>
                <a:cs typeface="Tahoma" pitchFamily="34" charset="0"/>
              </a:rPr>
              <a:t/>
            </a:r>
            <a:br>
              <a:rPr lang="es-EC" sz="2800" b="1" dirty="0" smtClean="0">
                <a:solidFill>
                  <a:srgbClr val="FFFF99"/>
                </a:solidFill>
                <a:latin typeface="Comic Sans MS" pitchFamily="66" charset="0"/>
                <a:cs typeface="Tahoma" pitchFamily="34" charset="0"/>
              </a:rPr>
            </a:br>
            <a:r>
              <a:rPr lang="es-EC" sz="2400" b="1" dirty="0" smtClean="0">
                <a:solidFill>
                  <a:srgbClr val="FFFF99"/>
                </a:solidFill>
                <a:latin typeface="Comic Sans MS" pitchFamily="66" charset="0"/>
                <a:cs typeface="Tahoma" pitchFamily="34" charset="0"/>
              </a:rPr>
              <a:t/>
            </a:r>
            <a:br>
              <a:rPr lang="es-EC" sz="2400" b="1" dirty="0" smtClean="0">
                <a:solidFill>
                  <a:srgbClr val="FFFF99"/>
                </a:solidFill>
                <a:latin typeface="Comic Sans MS" pitchFamily="66" charset="0"/>
                <a:cs typeface="Tahoma" pitchFamily="34" charset="0"/>
              </a:rPr>
            </a:br>
            <a:endParaRPr lang="en-US" sz="2400" b="1" dirty="0" smtClean="0">
              <a:solidFill>
                <a:srgbClr val="FFFF99"/>
              </a:solidFill>
              <a:latin typeface="Comic Sans MS" pitchFamily="66" charset="0"/>
              <a:cs typeface="Tahoma" pitchFamily="34" charset="0"/>
            </a:endParaRPr>
          </a:p>
        </p:txBody>
      </p:sp>
      <p:pic>
        <p:nvPicPr>
          <p:cNvPr id="8" name="Picture 6" descr="st-farancis"/>
          <p:cNvPicPr>
            <a:picLocks noChangeAspect="1" noChangeArrowheads="1"/>
          </p:cNvPicPr>
          <p:nvPr/>
        </p:nvPicPr>
        <p:blipFill>
          <a:blip r:embed="rId4"/>
          <a:srcRect b="5479"/>
          <a:stretch>
            <a:fillRect/>
          </a:stretch>
        </p:blipFill>
        <p:spPr bwMode="auto">
          <a:xfrm>
            <a:off x="3071802" y="2577386"/>
            <a:ext cx="3614769" cy="4280614"/>
          </a:xfrm>
          <a:prstGeom prst="ellipse">
            <a:avLst/>
          </a:prstGeom>
          <a:ln>
            <a:noFill/>
          </a:ln>
          <a:effectLst>
            <a:softEdge rad="112500"/>
          </a:effectLst>
        </p:spPr>
      </p:pic>
      <p:cxnSp>
        <p:nvCxnSpPr>
          <p:cNvPr id="10" name="9 Conector recto"/>
          <p:cNvCxnSpPr/>
          <p:nvPr/>
        </p:nvCxnSpPr>
        <p:spPr bwMode="auto">
          <a:xfrm rot="5400000">
            <a:off x="4285478" y="3429000"/>
            <a:ext cx="6858000" cy="1588"/>
          </a:xfrm>
          <a:prstGeom prst="line">
            <a:avLst/>
          </a:prstGeom>
          <a:solidFill>
            <a:schemeClr val="accent1"/>
          </a:solidFill>
          <a:ln w="127000" cap="flat" cmpd="sng" algn="ctr">
            <a:solidFill>
              <a:schemeClr val="bg1"/>
            </a:solidFill>
            <a:prstDash val="solid"/>
            <a:round/>
            <a:headEnd type="none" w="med" len="med"/>
            <a:tailEnd type="none" w="med" len="med"/>
          </a:ln>
          <a:effectLst/>
        </p:spPr>
      </p:cxnSp>
      <p:cxnSp>
        <p:nvCxnSpPr>
          <p:cNvPr id="11" name="10 Conector recto"/>
          <p:cNvCxnSpPr/>
          <p:nvPr/>
        </p:nvCxnSpPr>
        <p:spPr bwMode="auto">
          <a:xfrm rot="16200000" flipH="1">
            <a:off x="-1857383" y="3428987"/>
            <a:ext cx="6857976" cy="1"/>
          </a:xfrm>
          <a:prstGeom prst="line">
            <a:avLst/>
          </a:prstGeom>
          <a:solidFill>
            <a:schemeClr val="accent1"/>
          </a:solidFill>
          <a:ln w="127000" cap="flat" cmpd="sng" algn="ctr">
            <a:solidFill>
              <a:schemeClr val="bg1"/>
            </a:solidFill>
            <a:prstDash val="solid"/>
            <a:round/>
            <a:headEnd type="none" w="med" len="med"/>
            <a:tailEnd type="none" w="med" len="med"/>
          </a:ln>
          <a:effectLst/>
        </p:spPr>
      </p:cxnSp>
      <p:sp>
        <p:nvSpPr>
          <p:cNvPr id="14" name="Rectangle 2"/>
          <p:cNvSpPr txBox="1">
            <a:spLocks noChangeArrowheads="1"/>
          </p:cNvSpPr>
          <p:nvPr/>
        </p:nvSpPr>
        <p:spPr bwMode="auto">
          <a:xfrm>
            <a:off x="1724004" y="714356"/>
            <a:ext cx="5991268" cy="184307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s-EC" sz="2800" b="1" kern="0" dirty="0" smtClean="0">
                <a:solidFill>
                  <a:schemeClr val="bg1"/>
                </a:solidFill>
                <a:latin typeface="Comic Sans MS" pitchFamily="66" charset="0"/>
                <a:ea typeface="+mj-ea"/>
                <a:cs typeface="Tahoma" pitchFamily="34" charset="0"/>
              </a:rPr>
              <a:t>San Francisco de Sales</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s-EC" sz="2800" b="1" i="0" u="none" strike="noStrike" kern="0" cap="none" spc="0" normalizeH="0" baseline="0" noProof="0" dirty="0" smtClean="0">
                <a:ln>
                  <a:noFill/>
                </a:ln>
                <a:solidFill>
                  <a:schemeClr val="bg1"/>
                </a:solidFill>
                <a:effectLst/>
                <a:uLnTx/>
                <a:uFillTx/>
                <a:latin typeface="Comic Sans MS" pitchFamily="66" charset="0"/>
                <a:ea typeface="+mj-ea"/>
                <a:cs typeface="Tahoma" pitchFamily="34" charset="0"/>
              </a:rPr>
              <a:t>Intercede</a:t>
            </a:r>
            <a:r>
              <a:rPr kumimoji="0" lang="es-EC" sz="2800" b="1" i="0" u="none" strike="noStrike" kern="0" cap="none" spc="0" normalizeH="0" noProof="0" dirty="0" smtClean="0">
                <a:ln>
                  <a:noFill/>
                </a:ln>
                <a:solidFill>
                  <a:schemeClr val="bg1"/>
                </a:solidFill>
                <a:effectLst/>
                <a:uLnTx/>
                <a:uFillTx/>
                <a:latin typeface="Comic Sans MS" pitchFamily="66" charset="0"/>
                <a:ea typeface="+mj-ea"/>
                <a:cs typeface="Tahoma" pitchFamily="34" charset="0"/>
              </a:rPr>
              <a:t> desde el cielo por la Familia Salesiana</a:t>
            </a:r>
            <a:r>
              <a:rPr kumimoji="0" lang="es-EC" sz="2800" b="1" i="0" u="none" strike="noStrike" kern="0" cap="none" spc="0" normalizeH="0" baseline="0" noProof="0" dirty="0" smtClean="0">
                <a:ln>
                  <a:noFill/>
                </a:ln>
                <a:solidFill>
                  <a:schemeClr val="bg1"/>
                </a:solidFill>
                <a:effectLst/>
                <a:uLnTx/>
                <a:uFillTx/>
                <a:latin typeface="Comic Sans MS" pitchFamily="66" charset="0"/>
                <a:ea typeface="+mj-ea"/>
                <a:cs typeface="Tahoma" pitchFamily="34" charset="0"/>
              </a:rPr>
              <a:t> </a:t>
            </a:r>
            <a:r>
              <a:rPr kumimoji="0" lang="es-EC" sz="2800" b="1" i="0" u="none" strike="noStrike" kern="0" cap="none" spc="0" normalizeH="0" baseline="0" noProof="0" dirty="0" smtClean="0">
                <a:ln>
                  <a:noFill/>
                </a:ln>
                <a:solidFill>
                  <a:srgbClr val="FFFF99"/>
                </a:solidFill>
                <a:effectLst/>
                <a:uLnTx/>
                <a:uFillTx/>
                <a:latin typeface="Comic Sans MS" pitchFamily="66" charset="0"/>
                <a:ea typeface="+mj-ea"/>
                <a:cs typeface="Tahoma" pitchFamily="34" charset="0"/>
              </a:rPr>
              <a:t/>
            </a:r>
            <a:br>
              <a:rPr kumimoji="0" lang="es-EC" sz="2800" b="1" i="0" u="none" strike="noStrike" kern="0" cap="none" spc="0" normalizeH="0" baseline="0" noProof="0" dirty="0" smtClean="0">
                <a:ln>
                  <a:noFill/>
                </a:ln>
                <a:solidFill>
                  <a:srgbClr val="FFFF99"/>
                </a:solidFill>
                <a:effectLst/>
                <a:uLnTx/>
                <a:uFillTx/>
                <a:latin typeface="Comic Sans MS" pitchFamily="66" charset="0"/>
                <a:ea typeface="+mj-ea"/>
                <a:cs typeface="Tahoma" pitchFamily="34" charset="0"/>
              </a:rPr>
            </a:br>
            <a:r>
              <a:rPr kumimoji="0" lang="es-EC" sz="2400" b="1" i="0" u="none" strike="noStrike" kern="0" cap="none" spc="0" normalizeH="0" baseline="0" noProof="0" dirty="0" smtClean="0">
                <a:ln>
                  <a:noFill/>
                </a:ln>
                <a:solidFill>
                  <a:srgbClr val="FFFF99"/>
                </a:solidFill>
                <a:effectLst/>
                <a:uLnTx/>
                <a:uFillTx/>
                <a:latin typeface="Comic Sans MS" pitchFamily="66" charset="0"/>
                <a:ea typeface="+mj-ea"/>
                <a:cs typeface="Tahoma" pitchFamily="34" charset="0"/>
              </a:rPr>
              <a:t/>
            </a:r>
            <a:br>
              <a:rPr kumimoji="0" lang="es-EC" sz="2400" b="1" i="0" u="none" strike="noStrike" kern="0" cap="none" spc="0" normalizeH="0" baseline="0" noProof="0" dirty="0" smtClean="0">
                <a:ln>
                  <a:noFill/>
                </a:ln>
                <a:solidFill>
                  <a:srgbClr val="FFFF99"/>
                </a:solidFill>
                <a:effectLst/>
                <a:uLnTx/>
                <a:uFillTx/>
                <a:latin typeface="Comic Sans MS" pitchFamily="66" charset="0"/>
                <a:ea typeface="+mj-ea"/>
                <a:cs typeface="Tahoma" pitchFamily="34" charset="0"/>
              </a:rPr>
            </a:br>
            <a:endParaRPr kumimoji="0" lang="en-US" sz="2400" b="1" i="0" u="none" strike="noStrike" kern="0" cap="none" spc="0" normalizeH="0" baseline="0" noProof="0" dirty="0" smtClean="0">
              <a:ln>
                <a:noFill/>
              </a:ln>
              <a:solidFill>
                <a:srgbClr val="FFFF99"/>
              </a:solidFill>
              <a:effectLst/>
              <a:uLnTx/>
              <a:uFillTx/>
              <a:latin typeface="Comic Sans MS" pitchFamily="66" charset="0"/>
              <a:ea typeface="+mj-ea"/>
              <a:cs typeface="Tahoma" pitchFamily="34" charset="0"/>
            </a:endParaRPr>
          </a:p>
        </p:txBody>
      </p:sp>
    </p:spTree>
  </p:cSld>
  <p:clrMapOvr>
    <a:masterClrMapping/>
  </p:clrMapOvr>
  <p:transition spd="slow" advClick="0">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rot="16200000">
            <a:off x="-2324151" y="2895600"/>
            <a:ext cx="6858048" cy="1066800"/>
          </a:xfrm>
        </p:spPr>
        <p:txBody>
          <a:bodyPr/>
          <a:lstStyle/>
          <a:p>
            <a:pPr eaLnBrk="1" hangingPunct="1"/>
            <a:r>
              <a:rPr lang="es-EC" b="1" dirty="0" smtClean="0">
                <a:solidFill>
                  <a:schemeClr val="bg1"/>
                </a:solidFill>
                <a:latin typeface="Comic Sans MS" pitchFamily="66" charset="0"/>
              </a:rPr>
              <a:t>San Francisco de Sales.</a:t>
            </a:r>
            <a:endParaRPr lang="en-US" sz="6000" dirty="0" smtClean="0">
              <a:solidFill>
                <a:schemeClr val="tx1"/>
              </a:solidFill>
              <a:latin typeface="Monotype Corsiva" pitchFamily="66" charset="0"/>
            </a:endParaRPr>
          </a:p>
        </p:txBody>
      </p:sp>
      <p:sp>
        <p:nvSpPr>
          <p:cNvPr id="4" name="3 Rectángulo"/>
          <p:cNvSpPr/>
          <p:nvPr/>
        </p:nvSpPr>
        <p:spPr>
          <a:xfrm rot="5400000">
            <a:off x="4845144" y="3075578"/>
            <a:ext cx="6795450" cy="769441"/>
          </a:xfrm>
          <a:prstGeom prst="rect">
            <a:avLst/>
          </a:prstGeom>
        </p:spPr>
        <p:txBody>
          <a:bodyPr wrap="none">
            <a:spAutoFit/>
          </a:bodyPr>
          <a:lstStyle/>
          <a:p>
            <a:r>
              <a:rPr kumimoji="0" lang="es-EC" sz="4400" b="1" i="0" u="none" strike="noStrike" kern="0" cap="none" spc="0" normalizeH="0" baseline="0" noProof="0" dirty="0" smtClean="0">
                <a:ln>
                  <a:noFill/>
                </a:ln>
                <a:solidFill>
                  <a:srgbClr val="FFFFFF"/>
                </a:solidFill>
                <a:effectLst/>
                <a:uLnTx/>
                <a:uFillTx/>
                <a:latin typeface="Comic Sans MS" pitchFamily="66" charset="0"/>
                <a:ea typeface="+mj-ea"/>
                <a:cs typeface="Arial"/>
              </a:rPr>
              <a:t>San Francisco de Sales.</a:t>
            </a:r>
            <a:endParaRPr lang="es-CO" dirty="0"/>
          </a:p>
        </p:txBody>
      </p:sp>
      <p:cxnSp>
        <p:nvCxnSpPr>
          <p:cNvPr id="6" name="5 Conector recto"/>
          <p:cNvCxnSpPr/>
          <p:nvPr/>
        </p:nvCxnSpPr>
        <p:spPr bwMode="auto">
          <a:xfrm rot="16200000" flipH="1">
            <a:off x="-1607363" y="3393281"/>
            <a:ext cx="6858000" cy="71438"/>
          </a:xfrm>
          <a:prstGeom prst="line">
            <a:avLst/>
          </a:prstGeom>
          <a:solidFill>
            <a:schemeClr val="accent1"/>
          </a:solidFill>
          <a:ln w="127000" cap="flat" cmpd="sng" algn="ctr">
            <a:solidFill>
              <a:schemeClr val="bg1"/>
            </a:solidFill>
            <a:prstDash val="solid"/>
            <a:round/>
            <a:headEnd type="none" w="med" len="med"/>
            <a:tailEnd type="none" w="med" len="med"/>
          </a:ln>
          <a:effectLst/>
        </p:spPr>
      </p:cxnSp>
      <p:cxnSp>
        <p:nvCxnSpPr>
          <p:cNvPr id="7" name="6 Conector recto"/>
          <p:cNvCxnSpPr/>
          <p:nvPr/>
        </p:nvCxnSpPr>
        <p:spPr bwMode="auto">
          <a:xfrm rot="16200000" flipH="1">
            <a:off x="4179115" y="3393281"/>
            <a:ext cx="6858000" cy="71438"/>
          </a:xfrm>
          <a:prstGeom prst="line">
            <a:avLst/>
          </a:prstGeom>
          <a:solidFill>
            <a:schemeClr val="accent1"/>
          </a:solidFill>
          <a:ln w="127000" cap="flat" cmpd="sng" algn="ctr">
            <a:solidFill>
              <a:schemeClr val="bg1"/>
            </a:solidFill>
            <a:prstDash val="solid"/>
            <a:round/>
            <a:headEnd type="none" w="med" len="med"/>
            <a:tailEnd type="none" w="med" len="med"/>
          </a:ln>
          <a:effectLst/>
        </p:spPr>
      </p:cxnSp>
      <p:sp>
        <p:nvSpPr>
          <p:cNvPr id="8" name="7 Rectángulo"/>
          <p:cNvSpPr/>
          <p:nvPr/>
        </p:nvSpPr>
        <p:spPr>
          <a:xfrm>
            <a:off x="2000232" y="3429000"/>
            <a:ext cx="5286396" cy="4339650"/>
          </a:xfrm>
          <a:prstGeom prst="rect">
            <a:avLst/>
          </a:prstGeom>
        </p:spPr>
        <p:txBody>
          <a:bodyPr wrap="square">
            <a:spAutoFit/>
          </a:bodyPr>
          <a:lstStyle/>
          <a:p>
            <a:pPr algn="ctr"/>
            <a:r>
              <a:rPr lang="es-EC" sz="2400" b="1" dirty="0" smtClean="0">
                <a:solidFill>
                  <a:schemeClr val="bg1"/>
                </a:solidFill>
                <a:latin typeface="Comic Sans MS" pitchFamily="66" charset="0"/>
                <a:cs typeface="Tahoma" pitchFamily="34" charset="0"/>
              </a:rPr>
              <a:t>Nació el 21 de agosto de 1567 de una familia noble, </a:t>
            </a:r>
            <a:br>
              <a:rPr lang="es-EC" sz="2400" b="1" dirty="0" smtClean="0">
                <a:solidFill>
                  <a:schemeClr val="bg1"/>
                </a:solidFill>
                <a:latin typeface="Comic Sans MS" pitchFamily="66" charset="0"/>
                <a:cs typeface="Tahoma" pitchFamily="34" charset="0"/>
              </a:rPr>
            </a:br>
            <a:r>
              <a:rPr lang="es-EC" sz="2400" b="1" dirty="0" smtClean="0">
                <a:solidFill>
                  <a:schemeClr val="bg1"/>
                </a:solidFill>
                <a:latin typeface="Comic Sans MS" pitchFamily="66" charset="0"/>
                <a:cs typeface="Tahoma" pitchFamily="34" charset="0"/>
              </a:rPr>
              <a:t>en el reino de Saboya, situado entre Francia, Italia y Suiza. </a:t>
            </a:r>
            <a:br>
              <a:rPr lang="es-EC" sz="2400" b="1" dirty="0" smtClean="0">
                <a:solidFill>
                  <a:schemeClr val="bg1"/>
                </a:solidFill>
                <a:latin typeface="Comic Sans MS" pitchFamily="66" charset="0"/>
                <a:cs typeface="Tahoma" pitchFamily="34" charset="0"/>
              </a:rPr>
            </a:br>
            <a:r>
              <a:rPr lang="es-EC" sz="2400" b="1" dirty="0" smtClean="0">
                <a:solidFill>
                  <a:schemeClr val="bg1"/>
                </a:solidFill>
                <a:latin typeface="Comic Sans MS" pitchFamily="66" charset="0"/>
                <a:cs typeface="Tahoma" pitchFamily="34" charset="0"/>
              </a:rPr>
              <a:t>Estudió en el Colegio de Clermont de los Jesuitas, en París, </a:t>
            </a:r>
            <a:br>
              <a:rPr lang="es-EC" sz="2400" b="1" dirty="0" smtClean="0">
                <a:solidFill>
                  <a:schemeClr val="bg1"/>
                </a:solidFill>
                <a:latin typeface="Comic Sans MS" pitchFamily="66" charset="0"/>
                <a:cs typeface="Tahoma" pitchFamily="34" charset="0"/>
              </a:rPr>
            </a:br>
            <a:r>
              <a:rPr lang="es-EC" sz="2400" b="1" dirty="0" smtClean="0">
                <a:solidFill>
                  <a:schemeClr val="bg1"/>
                </a:solidFill>
                <a:latin typeface="Comic Sans MS" pitchFamily="66" charset="0"/>
                <a:cs typeface="Tahoma" pitchFamily="34" charset="0"/>
              </a:rPr>
              <a:t>y en la Universidad de Padua, </a:t>
            </a:r>
            <a:br>
              <a:rPr lang="es-EC" sz="2400" b="1" dirty="0" smtClean="0">
                <a:solidFill>
                  <a:schemeClr val="bg1"/>
                </a:solidFill>
                <a:latin typeface="Comic Sans MS" pitchFamily="66" charset="0"/>
                <a:cs typeface="Tahoma" pitchFamily="34" charset="0"/>
              </a:rPr>
            </a:br>
            <a:r>
              <a:rPr lang="es-EC" sz="2400" b="1" dirty="0" smtClean="0">
                <a:solidFill>
                  <a:schemeClr val="bg1"/>
                </a:solidFill>
                <a:latin typeface="Comic Sans MS" pitchFamily="66" charset="0"/>
                <a:cs typeface="Tahoma" pitchFamily="34" charset="0"/>
              </a:rPr>
              <a:t>donde se doctoró en Derecho  Canónico y Civil.</a:t>
            </a:r>
            <a:br>
              <a:rPr lang="es-EC" sz="2400" b="1" dirty="0" smtClean="0">
                <a:solidFill>
                  <a:schemeClr val="bg1"/>
                </a:solidFill>
                <a:latin typeface="Comic Sans MS" pitchFamily="66" charset="0"/>
                <a:cs typeface="Tahoma" pitchFamily="34" charset="0"/>
              </a:rPr>
            </a:br>
            <a:r>
              <a:rPr lang="es-EC" sz="2000" b="1" dirty="0" smtClean="0">
                <a:solidFill>
                  <a:schemeClr val="bg1"/>
                </a:solidFill>
                <a:latin typeface="Comic Sans MS" pitchFamily="66" charset="0"/>
                <a:cs typeface="Tahoma" pitchFamily="34" charset="0"/>
              </a:rPr>
              <a:t/>
            </a:r>
            <a:br>
              <a:rPr lang="es-EC" sz="2000" b="1" dirty="0" smtClean="0">
                <a:solidFill>
                  <a:schemeClr val="bg1"/>
                </a:solidFill>
                <a:latin typeface="Comic Sans MS" pitchFamily="66" charset="0"/>
                <a:cs typeface="Tahoma" pitchFamily="34" charset="0"/>
              </a:rPr>
            </a:br>
            <a:r>
              <a:rPr lang="es-EC" sz="2000" b="1" dirty="0" smtClean="0">
                <a:solidFill>
                  <a:schemeClr val="bg1"/>
                </a:solidFill>
                <a:latin typeface="Comic Sans MS" pitchFamily="66" charset="0"/>
                <a:cs typeface="Tahoma" pitchFamily="34" charset="0"/>
              </a:rPr>
              <a:t/>
            </a:r>
            <a:br>
              <a:rPr lang="es-EC" sz="2000" b="1" dirty="0" smtClean="0">
                <a:solidFill>
                  <a:schemeClr val="bg1"/>
                </a:solidFill>
                <a:latin typeface="Comic Sans MS" pitchFamily="66" charset="0"/>
                <a:cs typeface="Tahoma" pitchFamily="34" charset="0"/>
              </a:rPr>
            </a:br>
            <a:endParaRPr lang="es-CO" sz="2000" dirty="0"/>
          </a:p>
        </p:txBody>
      </p:sp>
      <p:pic>
        <p:nvPicPr>
          <p:cNvPr id="9" name="Picture 5" descr="view?&amp;image=4661&amp;size=1"/>
          <p:cNvPicPr>
            <a:picLocks noChangeAspect="1" noChangeArrowheads="1"/>
          </p:cNvPicPr>
          <p:nvPr/>
        </p:nvPicPr>
        <p:blipFill>
          <a:blip r:embed="rId3" cstate="print"/>
          <a:srcRect t="18358" b="33627"/>
          <a:stretch>
            <a:fillRect/>
          </a:stretch>
        </p:blipFill>
        <p:spPr bwMode="auto">
          <a:xfrm>
            <a:off x="2832904" y="0"/>
            <a:ext cx="3739360" cy="3357562"/>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spd="slow" advClick="0">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rot="16200000">
            <a:off x="-2324151" y="2895600"/>
            <a:ext cx="6858048" cy="1066800"/>
          </a:xfrm>
        </p:spPr>
        <p:txBody>
          <a:bodyPr/>
          <a:lstStyle/>
          <a:p>
            <a:pPr eaLnBrk="1" hangingPunct="1"/>
            <a:r>
              <a:rPr lang="es-EC" b="1" dirty="0" smtClean="0">
                <a:solidFill>
                  <a:schemeClr val="bg1"/>
                </a:solidFill>
                <a:latin typeface="Comic Sans MS" pitchFamily="66" charset="0"/>
              </a:rPr>
              <a:t>San Francisco de Sales.</a:t>
            </a:r>
            <a:endParaRPr lang="en-US" sz="6000" dirty="0" smtClean="0">
              <a:solidFill>
                <a:schemeClr val="tx1"/>
              </a:solidFill>
              <a:latin typeface="Monotype Corsiva" pitchFamily="66" charset="0"/>
            </a:endParaRPr>
          </a:p>
        </p:txBody>
      </p:sp>
      <p:sp>
        <p:nvSpPr>
          <p:cNvPr id="4" name="3 Rectángulo"/>
          <p:cNvSpPr/>
          <p:nvPr/>
        </p:nvSpPr>
        <p:spPr>
          <a:xfrm rot="5400000">
            <a:off x="4845144" y="3075578"/>
            <a:ext cx="6795450" cy="769441"/>
          </a:xfrm>
          <a:prstGeom prst="rect">
            <a:avLst/>
          </a:prstGeom>
        </p:spPr>
        <p:txBody>
          <a:bodyPr wrap="none">
            <a:spAutoFit/>
          </a:bodyPr>
          <a:lstStyle/>
          <a:p>
            <a:r>
              <a:rPr kumimoji="0" lang="es-EC" sz="4400" b="1" i="0" u="none" strike="noStrike" kern="0" cap="none" spc="0" normalizeH="0" baseline="0" noProof="0" dirty="0" smtClean="0">
                <a:ln>
                  <a:noFill/>
                </a:ln>
                <a:solidFill>
                  <a:srgbClr val="FFFFFF"/>
                </a:solidFill>
                <a:effectLst/>
                <a:uLnTx/>
                <a:uFillTx/>
                <a:latin typeface="Comic Sans MS" pitchFamily="66" charset="0"/>
                <a:ea typeface="+mj-ea"/>
                <a:cs typeface="Arial"/>
              </a:rPr>
              <a:t>San Francisco de Sales.</a:t>
            </a:r>
            <a:endParaRPr lang="es-CO" dirty="0"/>
          </a:p>
        </p:txBody>
      </p:sp>
      <p:cxnSp>
        <p:nvCxnSpPr>
          <p:cNvPr id="6" name="5 Conector recto"/>
          <p:cNvCxnSpPr/>
          <p:nvPr/>
        </p:nvCxnSpPr>
        <p:spPr bwMode="auto">
          <a:xfrm rot="16200000" flipH="1">
            <a:off x="-1607363" y="3393281"/>
            <a:ext cx="6858000" cy="71438"/>
          </a:xfrm>
          <a:prstGeom prst="line">
            <a:avLst/>
          </a:prstGeom>
          <a:solidFill>
            <a:schemeClr val="accent1"/>
          </a:solidFill>
          <a:ln w="127000" cap="flat" cmpd="sng" algn="ctr">
            <a:solidFill>
              <a:schemeClr val="bg1"/>
            </a:solidFill>
            <a:prstDash val="solid"/>
            <a:round/>
            <a:headEnd type="none" w="med" len="med"/>
            <a:tailEnd type="none" w="med" len="med"/>
          </a:ln>
          <a:effectLst/>
        </p:spPr>
      </p:cxnSp>
      <p:cxnSp>
        <p:nvCxnSpPr>
          <p:cNvPr id="7" name="6 Conector recto"/>
          <p:cNvCxnSpPr/>
          <p:nvPr/>
        </p:nvCxnSpPr>
        <p:spPr bwMode="auto">
          <a:xfrm rot="16200000" flipH="1">
            <a:off x="4179115" y="3393281"/>
            <a:ext cx="6858000" cy="71438"/>
          </a:xfrm>
          <a:prstGeom prst="line">
            <a:avLst/>
          </a:prstGeom>
          <a:solidFill>
            <a:schemeClr val="accent1"/>
          </a:solidFill>
          <a:ln w="127000" cap="flat" cmpd="sng" algn="ctr">
            <a:solidFill>
              <a:schemeClr val="bg1"/>
            </a:solidFill>
            <a:prstDash val="solid"/>
            <a:round/>
            <a:headEnd type="none" w="med" len="med"/>
            <a:tailEnd type="none" w="med" len="med"/>
          </a:ln>
          <a:effectLst/>
        </p:spPr>
      </p:cxnSp>
      <p:sp>
        <p:nvSpPr>
          <p:cNvPr id="8" name="7 Rectángulo"/>
          <p:cNvSpPr/>
          <p:nvPr/>
        </p:nvSpPr>
        <p:spPr>
          <a:xfrm>
            <a:off x="2000232" y="4680434"/>
            <a:ext cx="5429272" cy="2677656"/>
          </a:xfrm>
          <a:prstGeom prst="rect">
            <a:avLst/>
          </a:prstGeom>
        </p:spPr>
        <p:txBody>
          <a:bodyPr wrap="square">
            <a:spAutoFit/>
          </a:bodyPr>
          <a:lstStyle/>
          <a:p>
            <a:pPr algn="ctr"/>
            <a:r>
              <a:rPr lang="es-EC" sz="2400" b="1" dirty="0" smtClean="0">
                <a:solidFill>
                  <a:schemeClr val="bg1"/>
                </a:solidFill>
                <a:latin typeface="Comic Sans MS" pitchFamily="66" charset="0"/>
                <a:cs typeface="Tahoma" pitchFamily="34" charset="0"/>
              </a:rPr>
              <a:t>Siendo estudiante en París, tuvo que atravesar la tempestad de una severa crisis espiritual, al sufrir la tentación de desesperación respecto a la predestinación.</a:t>
            </a:r>
            <a:br>
              <a:rPr lang="es-EC" sz="2400" b="1" dirty="0" smtClean="0">
                <a:solidFill>
                  <a:schemeClr val="bg1"/>
                </a:solidFill>
                <a:latin typeface="Comic Sans MS" pitchFamily="66" charset="0"/>
                <a:cs typeface="Tahoma" pitchFamily="34" charset="0"/>
              </a:rPr>
            </a:br>
            <a:r>
              <a:rPr lang="es-EC" sz="2400" b="1" dirty="0" smtClean="0">
                <a:solidFill>
                  <a:schemeClr val="bg1"/>
                </a:solidFill>
                <a:latin typeface="Comic Sans MS" pitchFamily="66" charset="0"/>
                <a:cs typeface="Tahoma" pitchFamily="34" charset="0"/>
              </a:rPr>
              <a:t/>
            </a:r>
            <a:br>
              <a:rPr lang="es-EC" sz="2400" b="1" dirty="0" smtClean="0">
                <a:solidFill>
                  <a:schemeClr val="bg1"/>
                </a:solidFill>
                <a:latin typeface="Comic Sans MS" pitchFamily="66" charset="0"/>
                <a:cs typeface="Tahoma" pitchFamily="34" charset="0"/>
              </a:rPr>
            </a:br>
            <a:endParaRPr lang="es-CO" sz="2400" dirty="0"/>
          </a:p>
        </p:txBody>
      </p:sp>
      <p:pic>
        <p:nvPicPr>
          <p:cNvPr id="10" name="Picture 5" descr="20100128-24ene%20SAN%20FRANCISCO%20DE%20SALES"/>
          <p:cNvPicPr>
            <a:picLocks noChangeAspect="1" noChangeArrowheads="1"/>
          </p:cNvPicPr>
          <p:nvPr/>
        </p:nvPicPr>
        <p:blipFill>
          <a:blip r:embed="rId3"/>
          <a:srcRect t="3845" b="27551"/>
          <a:stretch>
            <a:fillRect/>
          </a:stretch>
        </p:blipFill>
        <p:spPr bwMode="auto">
          <a:xfrm>
            <a:off x="2071670" y="0"/>
            <a:ext cx="5286412" cy="4737151"/>
          </a:xfrm>
          <a:prstGeom prst="ellipse">
            <a:avLst/>
          </a:prstGeom>
          <a:ln>
            <a:noFill/>
          </a:ln>
          <a:effectLst>
            <a:softEdge rad="112500"/>
          </a:effectLst>
        </p:spPr>
      </p:pic>
    </p:spTree>
  </p:cSld>
  <p:clrMapOvr>
    <a:masterClrMapping/>
  </p:clrMapOvr>
  <p:transition spd="slow" advClick="0">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rot="16200000">
            <a:off x="-2324151" y="2895600"/>
            <a:ext cx="6858048" cy="1066800"/>
          </a:xfrm>
        </p:spPr>
        <p:txBody>
          <a:bodyPr/>
          <a:lstStyle/>
          <a:p>
            <a:pPr eaLnBrk="1" hangingPunct="1"/>
            <a:r>
              <a:rPr lang="es-EC" b="1" dirty="0" smtClean="0">
                <a:solidFill>
                  <a:schemeClr val="bg1"/>
                </a:solidFill>
                <a:latin typeface="Comic Sans MS" pitchFamily="66" charset="0"/>
              </a:rPr>
              <a:t>San Francisco de Sales.</a:t>
            </a:r>
            <a:endParaRPr lang="en-US" sz="6000" dirty="0" smtClean="0">
              <a:solidFill>
                <a:schemeClr val="tx1"/>
              </a:solidFill>
              <a:latin typeface="Monotype Corsiva" pitchFamily="66" charset="0"/>
            </a:endParaRPr>
          </a:p>
        </p:txBody>
      </p:sp>
      <p:sp>
        <p:nvSpPr>
          <p:cNvPr id="4" name="3 Rectángulo"/>
          <p:cNvSpPr/>
          <p:nvPr/>
        </p:nvSpPr>
        <p:spPr>
          <a:xfrm rot="5400000">
            <a:off x="4845144" y="3075578"/>
            <a:ext cx="6795450" cy="769441"/>
          </a:xfrm>
          <a:prstGeom prst="rect">
            <a:avLst/>
          </a:prstGeom>
        </p:spPr>
        <p:txBody>
          <a:bodyPr wrap="none">
            <a:spAutoFit/>
          </a:bodyPr>
          <a:lstStyle/>
          <a:p>
            <a:r>
              <a:rPr kumimoji="0" lang="es-EC" sz="4400" b="1" i="0" u="none" strike="noStrike" kern="0" cap="none" spc="0" normalizeH="0" baseline="0" noProof="0" dirty="0" smtClean="0">
                <a:ln>
                  <a:noFill/>
                </a:ln>
                <a:solidFill>
                  <a:srgbClr val="FFFFFF"/>
                </a:solidFill>
                <a:effectLst/>
                <a:uLnTx/>
                <a:uFillTx/>
                <a:latin typeface="Comic Sans MS" pitchFamily="66" charset="0"/>
                <a:ea typeface="+mj-ea"/>
                <a:cs typeface="Arial"/>
              </a:rPr>
              <a:t>San Francisco de Sales.</a:t>
            </a:r>
            <a:endParaRPr lang="es-CO" dirty="0"/>
          </a:p>
        </p:txBody>
      </p:sp>
      <p:cxnSp>
        <p:nvCxnSpPr>
          <p:cNvPr id="6" name="5 Conector recto"/>
          <p:cNvCxnSpPr/>
          <p:nvPr/>
        </p:nvCxnSpPr>
        <p:spPr bwMode="auto">
          <a:xfrm rot="16200000" flipH="1">
            <a:off x="-1607363" y="3393281"/>
            <a:ext cx="6858000" cy="71438"/>
          </a:xfrm>
          <a:prstGeom prst="line">
            <a:avLst/>
          </a:prstGeom>
          <a:solidFill>
            <a:schemeClr val="accent1"/>
          </a:solidFill>
          <a:ln w="127000" cap="flat" cmpd="sng" algn="ctr">
            <a:solidFill>
              <a:schemeClr val="bg1"/>
            </a:solidFill>
            <a:prstDash val="solid"/>
            <a:round/>
            <a:headEnd type="none" w="med" len="med"/>
            <a:tailEnd type="none" w="med" len="med"/>
          </a:ln>
          <a:effectLst/>
        </p:spPr>
      </p:cxnSp>
      <p:cxnSp>
        <p:nvCxnSpPr>
          <p:cNvPr id="7" name="6 Conector recto"/>
          <p:cNvCxnSpPr/>
          <p:nvPr/>
        </p:nvCxnSpPr>
        <p:spPr bwMode="auto">
          <a:xfrm rot="16200000" flipH="1">
            <a:off x="4179115" y="3393281"/>
            <a:ext cx="6858000" cy="71438"/>
          </a:xfrm>
          <a:prstGeom prst="line">
            <a:avLst/>
          </a:prstGeom>
          <a:solidFill>
            <a:schemeClr val="accent1"/>
          </a:solidFill>
          <a:ln w="127000" cap="flat" cmpd="sng" algn="ctr">
            <a:solidFill>
              <a:schemeClr val="bg1"/>
            </a:solidFill>
            <a:prstDash val="solid"/>
            <a:round/>
            <a:headEnd type="none" w="med" len="med"/>
            <a:tailEnd type="none" w="med" len="med"/>
          </a:ln>
          <a:effectLst/>
        </p:spPr>
      </p:cxnSp>
      <p:sp>
        <p:nvSpPr>
          <p:cNvPr id="11" name="10 Rectángulo"/>
          <p:cNvSpPr/>
          <p:nvPr/>
        </p:nvSpPr>
        <p:spPr>
          <a:xfrm>
            <a:off x="1928794" y="2190833"/>
            <a:ext cx="5572164" cy="4524315"/>
          </a:xfrm>
          <a:prstGeom prst="rect">
            <a:avLst/>
          </a:prstGeom>
        </p:spPr>
        <p:txBody>
          <a:bodyPr wrap="square">
            <a:spAutoFit/>
          </a:bodyPr>
          <a:lstStyle/>
          <a:p>
            <a:pPr algn="ctr"/>
            <a:r>
              <a:rPr lang="es-EC" sz="2400" b="1" dirty="0" smtClean="0">
                <a:solidFill>
                  <a:schemeClr val="bg1"/>
                </a:solidFill>
                <a:latin typeface="Comic Sans MS" pitchFamily="66" charset="0"/>
                <a:cs typeface="Tahoma" pitchFamily="34" charset="0"/>
              </a:rPr>
              <a:t>Para su papá, fue una gran decepción que Francisco no aceptara una carrera espléndida en el mundo, sino que prefiriera el sacerdocio.  Después de la ordenación, su  obispo lo envió como joven misionero a Chablais, región de Saboya, por cuatro años. Allá adquirió una gran fama por sus folletos en defensa de la fe pero también apenas escapó de un atentado contra su vida.</a:t>
            </a:r>
            <a:r>
              <a:rPr lang="es-EC" sz="2000" b="1" dirty="0" smtClean="0">
                <a:solidFill>
                  <a:schemeClr val="bg1"/>
                </a:solidFill>
                <a:latin typeface="Comic Sans MS" pitchFamily="66" charset="0"/>
                <a:cs typeface="Tahoma" pitchFamily="34" charset="0"/>
              </a:rPr>
              <a:t> </a:t>
            </a:r>
            <a:endParaRPr lang="es-CO" sz="2400" dirty="0"/>
          </a:p>
        </p:txBody>
      </p:sp>
      <p:pic>
        <p:nvPicPr>
          <p:cNvPr id="12" name="Picture 6" descr="st-farancis"/>
          <p:cNvPicPr>
            <a:picLocks noChangeAspect="1" noChangeArrowheads="1"/>
          </p:cNvPicPr>
          <p:nvPr/>
        </p:nvPicPr>
        <p:blipFill>
          <a:blip r:embed="rId3"/>
          <a:srcRect b="5479"/>
          <a:stretch>
            <a:fillRect/>
          </a:stretch>
        </p:blipFill>
        <p:spPr bwMode="auto">
          <a:xfrm>
            <a:off x="3643306" y="0"/>
            <a:ext cx="1928826" cy="2284119"/>
          </a:xfrm>
          <a:prstGeom prst="ellipse">
            <a:avLst/>
          </a:prstGeom>
          <a:ln>
            <a:noFill/>
          </a:ln>
          <a:effectLst>
            <a:softEdge rad="112500"/>
          </a:effectLst>
        </p:spPr>
      </p:pic>
    </p:spTree>
  </p:cSld>
  <p:clrMapOvr>
    <a:masterClrMapping/>
  </p:clrMapOvr>
  <p:transition spd="slow" advClick="0">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rot="16200000">
            <a:off x="-2324151" y="2895600"/>
            <a:ext cx="6858048" cy="1066800"/>
          </a:xfrm>
        </p:spPr>
        <p:txBody>
          <a:bodyPr/>
          <a:lstStyle/>
          <a:p>
            <a:pPr eaLnBrk="1" hangingPunct="1"/>
            <a:r>
              <a:rPr lang="es-EC" b="1" dirty="0" smtClean="0">
                <a:solidFill>
                  <a:schemeClr val="bg1"/>
                </a:solidFill>
                <a:latin typeface="Comic Sans MS" pitchFamily="66" charset="0"/>
              </a:rPr>
              <a:t>San Francisco de Sales.</a:t>
            </a:r>
            <a:endParaRPr lang="en-US" sz="6000" dirty="0" smtClean="0">
              <a:solidFill>
                <a:schemeClr val="tx1"/>
              </a:solidFill>
              <a:latin typeface="Monotype Corsiva" pitchFamily="66" charset="0"/>
            </a:endParaRPr>
          </a:p>
        </p:txBody>
      </p:sp>
      <p:sp>
        <p:nvSpPr>
          <p:cNvPr id="4" name="3 Rectángulo"/>
          <p:cNvSpPr/>
          <p:nvPr/>
        </p:nvSpPr>
        <p:spPr>
          <a:xfrm rot="5400000">
            <a:off x="4845144" y="3075578"/>
            <a:ext cx="6795450" cy="769441"/>
          </a:xfrm>
          <a:prstGeom prst="rect">
            <a:avLst/>
          </a:prstGeom>
        </p:spPr>
        <p:txBody>
          <a:bodyPr wrap="none">
            <a:spAutoFit/>
          </a:bodyPr>
          <a:lstStyle/>
          <a:p>
            <a:r>
              <a:rPr kumimoji="0" lang="es-EC" sz="4400" b="1" i="0" u="none" strike="noStrike" kern="0" cap="none" spc="0" normalizeH="0" baseline="0" noProof="0" dirty="0" smtClean="0">
                <a:ln>
                  <a:noFill/>
                </a:ln>
                <a:solidFill>
                  <a:srgbClr val="FFFFFF"/>
                </a:solidFill>
                <a:effectLst/>
                <a:uLnTx/>
                <a:uFillTx/>
                <a:latin typeface="Comic Sans MS" pitchFamily="66" charset="0"/>
                <a:ea typeface="+mj-ea"/>
                <a:cs typeface="Arial"/>
              </a:rPr>
              <a:t>San Francisco de Sales.</a:t>
            </a:r>
            <a:endParaRPr lang="es-CO" dirty="0"/>
          </a:p>
        </p:txBody>
      </p:sp>
      <p:cxnSp>
        <p:nvCxnSpPr>
          <p:cNvPr id="6" name="5 Conector recto"/>
          <p:cNvCxnSpPr/>
          <p:nvPr/>
        </p:nvCxnSpPr>
        <p:spPr bwMode="auto">
          <a:xfrm rot="16200000" flipH="1">
            <a:off x="-1607363" y="3393281"/>
            <a:ext cx="6858000" cy="71438"/>
          </a:xfrm>
          <a:prstGeom prst="line">
            <a:avLst/>
          </a:prstGeom>
          <a:solidFill>
            <a:schemeClr val="accent1"/>
          </a:solidFill>
          <a:ln w="127000" cap="flat" cmpd="sng" algn="ctr">
            <a:solidFill>
              <a:schemeClr val="bg1"/>
            </a:solidFill>
            <a:prstDash val="solid"/>
            <a:round/>
            <a:headEnd type="none" w="med" len="med"/>
            <a:tailEnd type="none" w="med" len="med"/>
          </a:ln>
          <a:effectLst/>
        </p:spPr>
      </p:cxnSp>
      <p:cxnSp>
        <p:nvCxnSpPr>
          <p:cNvPr id="7" name="6 Conector recto"/>
          <p:cNvCxnSpPr/>
          <p:nvPr/>
        </p:nvCxnSpPr>
        <p:spPr bwMode="auto">
          <a:xfrm rot="16200000" flipH="1">
            <a:off x="4179115" y="3393281"/>
            <a:ext cx="6858000" cy="71438"/>
          </a:xfrm>
          <a:prstGeom prst="line">
            <a:avLst/>
          </a:prstGeom>
          <a:solidFill>
            <a:schemeClr val="accent1"/>
          </a:solidFill>
          <a:ln w="127000" cap="flat" cmpd="sng" algn="ctr">
            <a:solidFill>
              <a:schemeClr val="bg1"/>
            </a:solidFill>
            <a:prstDash val="solid"/>
            <a:round/>
            <a:headEnd type="none" w="med" len="med"/>
            <a:tailEnd type="none" w="med" len="med"/>
          </a:ln>
          <a:effectLst/>
        </p:spPr>
      </p:cxnSp>
      <p:sp>
        <p:nvSpPr>
          <p:cNvPr id="11" name="10 Rectángulo"/>
          <p:cNvSpPr/>
          <p:nvPr/>
        </p:nvSpPr>
        <p:spPr>
          <a:xfrm>
            <a:off x="1928794" y="3370266"/>
            <a:ext cx="5572164" cy="3416320"/>
          </a:xfrm>
          <a:prstGeom prst="rect">
            <a:avLst/>
          </a:prstGeom>
        </p:spPr>
        <p:txBody>
          <a:bodyPr wrap="square">
            <a:spAutoFit/>
          </a:bodyPr>
          <a:lstStyle/>
          <a:p>
            <a:pPr algn="ctr"/>
            <a:r>
              <a:rPr lang="es-EC" sz="2400" b="1" dirty="0" smtClean="0">
                <a:solidFill>
                  <a:schemeClr val="bg1"/>
                </a:solidFill>
                <a:latin typeface="Comic Sans MS" pitchFamily="66" charset="0"/>
                <a:cs typeface="Tahoma" pitchFamily="34" charset="0"/>
              </a:rPr>
              <a:t>Sus escritos de esa época fueron publicados con el título de:</a:t>
            </a:r>
            <a:br>
              <a:rPr lang="es-EC" sz="2400" b="1" dirty="0" smtClean="0">
                <a:solidFill>
                  <a:schemeClr val="bg1"/>
                </a:solidFill>
                <a:latin typeface="Comic Sans MS" pitchFamily="66" charset="0"/>
                <a:cs typeface="Tahoma" pitchFamily="34" charset="0"/>
              </a:rPr>
            </a:br>
            <a:r>
              <a:rPr lang="es-EC" sz="2400" b="1" dirty="0" smtClean="0">
                <a:solidFill>
                  <a:srgbClr val="FFCC00"/>
                </a:solidFill>
                <a:latin typeface="Comic Sans MS" pitchFamily="66" charset="0"/>
                <a:cs typeface="Tahoma" pitchFamily="34" charset="0"/>
              </a:rPr>
              <a:t>Controversias y la Defensa del Estandarte de la Santa Cruz</a:t>
            </a:r>
            <a:r>
              <a:rPr lang="es-EC" sz="2400" b="1" dirty="0" smtClean="0">
                <a:solidFill>
                  <a:schemeClr val="bg1"/>
                </a:solidFill>
                <a:latin typeface="Comic Sans MS" pitchFamily="66" charset="0"/>
                <a:cs typeface="Tahoma" pitchFamily="34" charset="0"/>
              </a:rPr>
              <a:t>. </a:t>
            </a:r>
            <a:br>
              <a:rPr lang="es-EC" sz="2400" b="1" dirty="0" smtClean="0">
                <a:solidFill>
                  <a:schemeClr val="bg1"/>
                </a:solidFill>
                <a:latin typeface="Comic Sans MS" pitchFamily="66" charset="0"/>
                <a:cs typeface="Tahoma" pitchFamily="34" charset="0"/>
              </a:rPr>
            </a:br>
            <a:r>
              <a:rPr lang="es-EC" sz="2400" b="1" dirty="0" smtClean="0">
                <a:solidFill>
                  <a:schemeClr val="bg1"/>
                </a:solidFill>
                <a:latin typeface="Comic Sans MS" pitchFamily="66" charset="0"/>
                <a:cs typeface="Tahoma" pitchFamily="34" charset="0"/>
              </a:rPr>
              <a:t>Al finalizar su apostolado de misionero, </a:t>
            </a:r>
            <a:br>
              <a:rPr lang="es-EC" sz="2400" b="1" dirty="0" smtClean="0">
                <a:solidFill>
                  <a:schemeClr val="bg1"/>
                </a:solidFill>
                <a:latin typeface="Comic Sans MS" pitchFamily="66" charset="0"/>
                <a:cs typeface="Tahoma" pitchFamily="34" charset="0"/>
              </a:rPr>
            </a:br>
            <a:r>
              <a:rPr lang="es-EC" sz="2400" b="1" dirty="0" smtClean="0">
                <a:solidFill>
                  <a:schemeClr val="bg1"/>
                </a:solidFill>
                <a:latin typeface="Comic Sans MS" pitchFamily="66" charset="0"/>
                <a:cs typeface="Tahoma" pitchFamily="34" charset="0"/>
              </a:rPr>
              <a:t>había persuadido aproximadamente a 72.000 Calvinistas para</a:t>
            </a:r>
            <a:br>
              <a:rPr lang="es-EC" sz="2400" b="1" dirty="0" smtClean="0">
                <a:solidFill>
                  <a:schemeClr val="bg1"/>
                </a:solidFill>
                <a:latin typeface="Comic Sans MS" pitchFamily="66" charset="0"/>
                <a:cs typeface="Tahoma" pitchFamily="34" charset="0"/>
              </a:rPr>
            </a:br>
            <a:r>
              <a:rPr lang="es-EC" sz="2400" b="1" dirty="0" smtClean="0">
                <a:solidFill>
                  <a:schemeClr val="bg1"/>
                </a:solidFill>
                <a:latin typeface="Comic Sans MS" pitchFamily="66" charset="0"/>
                <a:cs typeface="Tahoma" pitchFamily="34" charset="0"/>
              </a:rPr>
              <a:t>que volvieran a la Iglesia Católica.</a:t>
            </a:r>
            <a:endParaRPr lang="es-CO" sz="2400" dirty="0"/>
          </a:p>
        </p:txBody>
      </p:sp>
      <p:pic>
        <p:nvPicPr>
          <p:cNvPr id="8" name="7 Imagen" descr="Vat.jpg"/>
          <p:cNvPicPr>
            <a:picLocks noChangeAspect="1"/>
          </p:cNvPicPr>
          <p:nvPr/>
        </p:nvPicPr>
        <p:blipFill>
          <a:blip r:embed="rId3"/>
          <a:stretch>
            <a:fillRect/>
          </a:stretch>
        </p:blipFill>
        <p:spPr>
          <a:xfrm>
            <a:off x="1857356" y="0"/>
            <a:ext cx="5643602" cy="3185096"/>
          </a:xfrm>
          <a:prstGeom prst="rect">
            <a:avLst/>
          </a:prstGeom>
        </p:spPr>
      </p:pic>
    </p:spTree>
  </p:cSld>
  <p:clrMapOvr>
    <a:masterClrMapping/>
  </p:clrMapOvr>
  <p:transition spd="slow" advClick="0">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rot="16200000">
            <a:off x="-2324151" y="2895600"/>
            <a:ext cx="6858048" cy="1066800"/>
          </a:xfrm>
        </p:spPr>
        <p:txBody>
          <a:bodyPr/>
          <a:lstStyle/>
          <a:p>
            <a:pPr eaLnBrk="1" hangingPunct="1"/>
            <a:r>
              <a:rPr lang="es-EC" b="1" dirty="0" smtClean="0">
                <a:solidFill>
                  <a:schemeClr val="bg1"/>
                </a:solidFill>
                <a:latin typeface="Comic Sans MS" pitchFamily="66" charset="0"/>
              </a:rPr>
              <a:t>San Francisco de Sales.</a:t>
            </a:r>
            <a:endParaRPr lang="en-US" sz="6000" dirty="0" smtClean="0">
              <a:solidFill>
                <a:schemeClr val="tx1"/>
              </a:solidFill>
              <a:latin typeface="Monotype Corsiva" pitchFamily="66" charset="0"/>
            </a:endParaRPr>
          </a:p>
        </p:txBody>
      </p:sp>
      <p:sp>
        <p:nvSpPr>
          <p:cNvPr id="4" name="3 Rectángulo"/>
          <p:cNvSpPr/>
          <p:nvPr/>
        </p:nvSpPr>
        <p:spPr>
          <a:xfrm rot="5400000">
            <a:off x="4845144" y="3075578"/>
            <a:ext cx="6795450" cy="769441"/>
          </a:xfrm>
          <a:prstGeom prst="rect">
            <a:avLst/>
          </a:prstGeom>
        </p:spPr>
        <p:txBody>
          <a:bodyPr wrap="none">
            <a:spAutoFit/>
          </a:bodyPr>
          <a:lstStyle/>
          <a:p>
            <a:r>
              <a:rPr kumimoji="0" lang="es-EC" sz="4400" b="1" i="0" u="none" strike="noStrike" kern="0" cap="none" spc="0" normalizeH="0" baseline="0" noProof="0" dirty="0" smtClean="0">
                <a:ln>
                  <a:noFill/>
                </a:ln>
                <a:solidFill>
                  <a:srgbClr val="FFFFFF"/>
                </a:solidFill>
                <a:effectLst/>
                <a:uLnTx/>
                <a:uFillTx/>
                <a:latin typeface="Comic Sans MS" pitchFamily="66" charset="0"/>
                <a:ea typeface="+mj-ea"/>
                <a:cs typeface="Arial"/>
              </a:rPr>
              <a:t>San Francisco de Sales.</a:t>
            </a:r>
            <a:endParaRPr lang="es-CO" dirty="0"/>
          </a:p>
        </p:txBody>
      </p:sp>
      <p:cxnSp>
        <p:nvCxnSpPr>
          <p:cNvPr id="6" name="5 Conector recto"/>
          <p:cNvCxnSpPr/>
          <p:nvPr/>
        </p:nvCxnSpPr>
        <p:spPr bwMode="auto">
          <a:xfrm rot="16200000" flipH="1">
            <a:off x="-1607363" y="3393281"/>
            <a:ext cx="6858000" cy="71438"/>
          </a:xfrm>
          <a:prstGeom prst="line">
            <a:avLst/>
          </a:prstGeom>
          <a:solidFill>
            <a:schemeClr val="accent1"/>
          </a:solidFill>
          <a:ln w="127000" cap="flat" cmpd="sng" algn="ctr">
            <a:solidFill>
              <a:schemeClr val="bg1"/>
            </a:solidFill>
            <a:prstDash val="solid"/>
            <a:round/>
            <a:headEnd type="none" w="med" len="med"/>
            <a:tailEnd type="none" w="med" len="med"/>
          </a:ln>
          <a:effectLst/>
        </p:spPr>
      </p:cxnSp>
      <p:cxnSp>
        <p:nvCxnSpPr>
          <p:cNvPr id="7" name="6 Conector recto"/>
          <p:cNvCxnSpPr/>
          <p:nvPr/>
        </p:nvCxnSpPr>
        <p:spPr bwMode="auto">
          <a:xfrm rot="16200000" flipH="1">
            <a:off x="4179115" y="3393281"/>
            <a:ext cx="6858000" cy="71438"/>
          </a:xfrm>
          <a:prstGeom prst="line">
            <a:avLst/>
          </a:prstGeom>
          <a:solidFill>
            <a:schemeClr val="accent1"/>
          </a:solidFill>
          <a:ln w="127000" cap="flat" cmpd="sng" algn="ctr">
            <a:solidFill>
              <a:schemeClr val="bg1"/>
            </a:solidFill>
            <a:prstDash val="solid"/>
            <a:round/>
            <a:headEnd type="none" w="med" len="med"/>
            <a:tailEnd type="none" w="med" len="med"/>
          </a:ln>
          <a:effectLst/>
        </p:spPr>
      </p:cxnSp>
      <p:sp>
        <p:nvSpPr>
          <p:cNvPr id="11" name="10 Rectángulo"/>
          <p:cNvSpPr/>
          <p:nvPr/>
        </p:nvSpPr>
        <p:spPr>
          <a:xfrm>
            <a:off x="1857356" y="3678043"/>
            <a:ext cx="5572164" cy="3108543"/>
          </a:xfrm>
          <a:prstGeom prst="rect">
            <a:avLst/>
          </a:prstGeom>
        </p:spPr>
        <p:txBody>
          <a:bodyPr wrap="square">
            <a:spAutoFit/>
          </a:bodyPr>
          <a:lstStyle/>
          <a:p>
            <a:pPr algn="ctr"/>
            <a:r>
              <a:rPr lang="es-EC" sz="2800" b="1" dirty="0" smtClean="0">
                <a:solidFill>
                  <a:schemeClr val="bg1"/>
                </a:solidFill>
                <a:latin typeface="Comic Sans MS" pitchFamily="66" charset="0"/>
                <a:cs typeface="Tahoma" pitchFamily="34" charset="0"/>
              </a:rPr>
              <a:t>Fue consagrado obispo de Ginebra en 1602, pero residía en Annecy (ahora ubicada en Francia),  ya que Ginebra estaba bajo el dominio de los Calvinistas y, por lo tanto, cerrada para él. </a:t>
            </a:r>
            <a:endParaRPr lang="es-CO" sz="2800" dirty="0"/>
          </a:p>
        </p:txBody>
      </p:sp>
      <p:pic>
        <p:nvPicPr>
          <p:cNvPr id="8" name="7 Imagen" descr="Vat.jpg"/>
          <p:cNvPicPr>
            <a:picLocks noChangeAspect="1"/>
          </p:cNvPicPr>
          <p:nvPr/>
        </p:nvPicPr>
        <p:blipFill>
          <a:blip r:embed="rId3"/>
          <a:stretch>
            <a:fillRect/>
          </a:stretch>
        </p:blipFill>
        <p:spPr>
          <a:xfrm>
            <a:off x="1928794" y="0"/>
            <a:ext cx="5474925" cy="3643314"/>
          </a:xfrm>
          <a:prstGeom prst="rect">
            <a:avLst/>
          </a:prstGeom>
        </p:spPr>
      </p:pic>
    </p:spTree>
  </p:cSld>
  <p:clrMapOvr>
    <a:masterClrMapping/>
  </p:clrMapOvr>
  <p:transition spd="slow" advClick="0">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rot="16200000">
            <a:off x="-2324151" y="2895600"/>
            <a:ext cx="6858048" cy="1066800"/>
          </a:xfrm>
        </p:spPr>
        <p:txBody>
          <a:bodyPr/>
          <a:lstStyle/>
          <a:p>
            <a:pPr eaLnBrk="1" hangingPunct="1"/>
            <a:r>
              <a:rPr lang="es-EC" b="1" dirty="0" smtClean="0">
                <a:solidFill>
                  <a:schemeClr val="bg1"/>
                </a:solidFill>
                <a:latin typeface="Comic Sans MS" pitchFamily="66" charset="0"/>
              </a:rPr>
              <a:t>San Francisco de Sales.</a:t>
            </a:r>
            <a:endParaRPr lang="en-US" sz="6000" dirty="0" smtClean="0">
              <a:solidFill>
                <a:schemeClr val="tx1"/>
              </a:solidFill>
              <a:latin typeface="Monotype Corsiva" pitchFamily="66" charset="0"/>
            </a:endParaRPr>
          </a:p>
        </p:txBody>
      </p:sp>
      <p:sp>
        <p:nvSpPr>
          <p:cNvPr id="4" name="3 Rectángulo"/>
          <p:cNvSpPr/>
          <p:nvPr/>
        </p:nvSpPr>
        <p:spPr>
          <a:xfrm rot="5400000">
            <a:off x="4845144" y="3075578"/>
            <a:ext cx="6795450" cy="769441"/>
          </a:xfrm>
          <a:prstGeom prst="rect">
            <a:avLst/>
          </a:prstGeom>
        </p:spPr>
        <p:txBody>
          <a:bodyPr wrap="none">
            <a:spAutoFit/>
          </a:bodyPr>
          <a:lstStyle/>
          <a:p>
            <a:r>
              <a:rPr kumimoji="0" lang="es-EC" sz="4400" b="1" i="0" u="none" strike="noStrike" kern="0" cap="none" spc="0" normalizeH="0" baseline="0" noProof="0" dirty="0" smtClean="0">
                <a:ln>
                  <a:noFill/>
                </a:ln>
                <a:solidFill>
                  <a:srgbClr val="FFFFFF"/>
                </a:solidFill>
                <a:effectLst/>
                <a:uLnTx/>
                <a:uFillTx/>
                <a:latin typeface="Comic Sans MS" pitchFamily="66" charset="0"/>
                <a:ea typeface="+mj-ea"/>
                <a:cs typeface="Arial"/>
              </a:rPr>
              <a:t>San Francisco de Sales.</a:t>
            </a:r>
            <a:endParaRPr lang="es-CO" dirty="0"/>
          </a:p>
        </p:txBody>
      </p:sp>
      <p:cxnSp>
        <p:nvCxnSpPr>
          <p:cNvPr id="6" name="5 Conector recto"/>
          <p:cNvCxnSpPr/>
          <p:nvPr/>
        </p:nvCxnSpPr>
        <p:spPr bwMode="auto">
          <a:xfrm rot="16200000" flipH="1">
            <a:off x="-1607363" y="3393281"/>
            <a:ext cx="6858000" cy="71438"/>
          </a:xfrm>
          <a:prstGeom prst="line">
            <a:avLst/>
          </a:prstGeom>
          <a:solidFill>
            <a:schemeClr val="accent1"/>
          </a:solidFill>
          <a:ln w="127000" cap="flat" cmpd="sng" algn="ctr">
            <a:solidFill>
              <a:schemeClr val="bg1"/>
            </a:solidFill>
            <a:prstDash val="solid"/>
            <a:round/>
            <a:headEnd type="none" w="med" len="med"/>
            <a:tailEnd type="none" w="med" len="med"/>
          </a:ln>
          <a:effectLst/>
        </p:spPr>
      </p:cxnSp>
      <p:cxnSp>
        <p:nvCxnSpPr>
          <p:cNvPr id="7" name="6 Conector recto"/>
          <p:cNvCxnSpPr/>
          <p:nvPr/>
        </p:nvCxnSpPr>
        <p:spPr bwMode="auto">
          <a:xfrm rot="16200000" flipH="1">
            <a:off x="4179115" y="3393281"/>
            <a:ext cx="6858000" cy="71438"/>
          </a:xfrm>
          <a:prstGeom prst="line">
            <a:avLst/>
          </a:prstGeom>
          <a:solidFill>
            <a:schemeClr val="accent1"/>
          </a:solidFill>
          <a:ln w="127000" cap="flat" cmpd="sng" algn="ctr">
            <a:solidFill>
              <a:schemeClr val="bg1"/>
            </a:solidFill>
            <a:prstDash val="solid"/>
            <a:round/>
            <a:headEnd type="none" w="med" len="med"/>
            <a:tailEnd type="none" w="med" len="med"/>
          </a:ln>
          <a:effectLst/>
        </p:spPr>
      </p:cxnSp>
      <p:sp>
        <p:nvSpPr>
          <p:cNvPr id="11" name="10 Rectángulo"/>
          <p:cNvSpPr/>
          <p:nvPr/>
        </p:nvSpPr>
        <p:spPr>
          <a:xfrm>
            <a:off x="1857356" y="3678043"/>
            <a:ext cx="5572164" cy="3970318"/>
          </a:xfrm>
          <a:prstGeom prst="rect">
            <a:avLst/>
          </a:prstGeom>
        </p:spPr>
        <p:txBody>
          <a:bodyPr wrap="square">
            <a:spAutoFit/>
          </a:bodyPr>
          <a:lstStyle/>
          <a:p>
            <a:pPr algn="ctr"/>
            <a:r>
              <a:rPr lang="es-EC" sz="2400" b="1" dirty="0" smtClean="0">
                <a:solidFill>
                  <a:schemeClr val="bg1"/>
                </a:solidFill>
                <a:latin typeface="Comic Sans MS" pitchFamily="66" charset="0"/>
              </a:rPr>
              <a:t>Su diócesis se volvió muy conocida en Europa a causa de su eficiente organización, de su celoso clero y de sus laicos bien esclarecidos,  realización monumental en aquella época. </a:t>
            </a:r>
            <a:br>
              <a:rPr lang="es-EC" sz="2400" b="1" dirty="0" smtClean="0">
                <a:solidFill>
                  <a:schemeClr val="bg1"/>
                </a:solidFill>
                <a:latin typeface="Comic Sans MS" pitchFamily="66" charset="0"/>
              </a:rPr>
            </a:br>
            <a:r>
              <a:rPr lang="es-EC" sz="2400" b="1" dirty="0" smtClean="0">
                <a:solidFill>
                  <a:schemeClr val="bg1"/>
                </a:solidFill>
                <a:latin typeface="Comic Sans MS" pitchFamily="66" charset="0"/>
              </a:rPr>
              <a:t>Su fama como director espiritual y escritor aumentaba.</a:t>
            </a:r>
            <a:r>
              <a:rPr lang="ar-SA" sz="2400" b="1" dirty="0" smtClean="0">
                <a:solidFill>
                  <a:schemeClr val="bg1"/>
                </a:solidFill>
                <a:latin typeface="Comic Sans MS" pitchFamily="66" charset="0"/>
              </a:rPr>
              <a:t/>
            </a:r>
            <a:br>
              <a:rPr lang="ar-SA" sz="2400" b="1" dirty="0" smtClean="0">
                <a:solidFill>
                  <a:schemeClr val="bg1"/>
                </a:solidFill>
                <a:latin typeface="Comic Sans MS" pitchFamily="66" charset="0"/>
              </a:rPr>
            </a:br>
            <a:r>
              <a:rPr lang="ar-SA" sz="2800" b="1" dirty="0" smtClean="0">
                <a:solidFill>
                  <a:schemeClr val="bg1"/>
                </a:solidFill>
                <a:latin typeface="Comic Sans MS" pitchFamily="66" charset="0"/>
              </a:rPr>
              <a:t/>
            </a:r>
            <a:br>
              <a:rPr lang="ar-SA" sz="2800" b="1" dirty="0" smtClean="0">
                <a:solidFill>
                  <a:schemeClr val="bg1"/>
                </a:solidFill>
                <a:latin typeface="Comic Sans MS" pitchFamily="66" charset="0"/>
              </a:rPr>
            </a:br>
            <a:r>
              <a:rPr lang="es-EC" sz="2800" b="1" dirty="0" smtClean="0">
                <a:solidFill>
                  <a:schemeClr val="bg1"/>
                </a:solidFill>
                <a:latin typeface="Comic Sans MS" pitchFamily="66" charset="0"/>
                <a:cs typeface="Tahoma" pitchFamily="34" charset="0"/>
              </a:rPr>
              <a:t> </a:t>
            </a:r>
            <a:endParaRPr lang="es-CO" sz="2800" dirty="0"/>
          </a:p>
        </p:txBody>
      </p:sp>
      <p:pic>
        <p:nvPicPr>
          <p:cNvPr id="13" name="12 Imagen" descr="Vat.jpg"/>
          <p:cNvPicPr>
            <a:picLocks noChangeAspect="1"/>
          </p:cNvPicPr>
          <p:nvPr/>
        </p:nvPicPr>
        <p:blipFill>
          <a:blip r:embed="rId3"/>
          <a:stretch>
            <a:fillRect/>
          </a:stretch>
        </p:blipFill>
        <p:spPr>
          <a:xfrm>
            <a:off x="1928794" y="0"/>
            <a:ext cx="5474925" cy="3643314"/>
          </a:xfrm>
          <a:prstGeom prst="rect">
            <a:avLst/>
          </a:prstGeom>
        </p:spPr>
      </p:pic>
    </p:spTree>
  </p:cSld>
  <p:clrMapOvr>
    <a:masterClrMapping/>
  </p:clrMapOvr>
  <p:transition spd="slow" advClick="0">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rot="16200000">
            <a:off x="-2324151" y="2895600"/>
            <a:ext cx="6858048" cy="1066800"/>
          </a:xfrm>
        </p:spPr>
        <p:txBody>
          <a:bodyPr/>
          <a:lstStyle/>
          <a:p>
            <a:pPr eaLnBrk="1" hangingPunct="1"/>
            <a:r>
              <a:rPr lang="es-EC" b="1" dirty="0" smtClean="0">
                <a:solidFill>
                  <a:schemeClr val="bg1"/>
                </a:solidFill>
                <a:latin typeface="Comic Sans MS" pitchFamily="66" charset="0"/>
              </a:rPr>
              <a:t>San Francisco de Sales.</a:t>
            </a:r>
            <a:endParaRPr lang="en-US" sz="6000" dirty="0" smtClean="0">
              <a:solidFill>
                <a:schemeClr val="tx1"/>
              </a:solidFill>
              <a:latin typeface="Monotype Corsiva" pitchFamily="66" charset="0"/>
            </a:endParaRPr>
          </a:p>
        </p:txBody>
      </p:sp>
      <p:sp>
        <p:nvSpPr>
          <p:cNvPr id="4" name="3 Rectángulo"/>
          <p:cNvSpPr/>
          <p:nvPr/>
        </p:nvSpPr>
        <p:spPr>
          <a:xfrm rot="5400000">
            <a:off x="4845144" y="3075578"/>
            <a:ext cx="6795450" cy="769441"/>
          </a:xfrm>
          <a:prstGeom prst="rect">
            <a:avLst/>
          </a:prstGeom>
        </p:spPr>
        <p:txBody>
          <a:bodyPr wrap="none">
            <a:spAutoFit/>
          </a:bodyPr>
          <a:lstStyle/>
          <a:p>
            <a:r>
              <a:rPr kumimoji="0" lang="es-EC" sz="4400" b="1" i="0" u="none" strike="noStrike" kern="0" cap="none" spc="0" normalizeH="0" baseline="0" noProof="0" dirty="0" smtClean="0">
                <a:ln>
                  <a:noFill/>
                </a:ln>
                <a:solidFill>
                  <a:srgbClr val="FFFFFF"/>
                </a:solidFill>
                <a:effectLst/>
                <a:uLnTx/>
                <a:uFillTx/>
                <a:latin typeface="Comic Sans MS" pitchFamily="66" charset="0"/>
                <a:ea typeface="+mj-ea"/>
                <a:cs typeface="Arial"/>
              </a:rPr>
              <a:t>San Francisco de Sales.</a:t>
            </a:r>
            <a:endParaRPr lang="es-CO" dirty="0"/>
          </a:p>
        </p:txBody>
      </p:sp>
      <p:cxnSp>
        <p:nvCxnSpPr>
          <p:cNvPr id="6" name="5 Conector recto"/>
          <p:cNvCxnSpPr/>
          <p:nvPr/>
        </p:nvCxnSpPr>
        <p:spPr bwMode="auto">
          <a:xfrm rot="16200000" flipH="1">
            <a:off x="-1607363" y="3393281"/>
            <a:ext cx="6858000" cy="71438"/>
          </a:xfrm>
          <a:prstGeom prst="line">
            <a:avLst/>
          </a:prstGeom>
          <a:solidFill>
            <a:schemeClr val="accent1"/>
          </a:solidFill>
          <a:ln w="127000" cap="flat" cmpd="sng" algn="ctr">
            <a:solidFill>
              <a:schemeClr val="bg1"/>
            </a:solidFill>
            <a:prstDash val="solid"/>
            <a:round/>
            <a:headEnd type="none" w="med" len="med"/>
            <a:tailEnd type="none" w="med" len="med"/>
          </a:ln>
          <a:effectLst/>
        </p:spPr>
      </p:cxnSp>
      <p:cxnSp>
        <p:nvCxnSpPr>
          <p:cNvPr id="7" name="6 Conector recto"/>
          <p:cNvCxnSpPr/>
          <p:nvPr/>
        </p:nvCxnSpPr>
        <p:spPr bwMode="auto">
          <a:xfrm rot="16200000" flipH="1">
            <a:off x="4179115" y="3393281"/>
            <a:ext cx="6858000" cy="71438"/>
          </a:xfrm>
          <a:prstGeom prst="line">
            <a:avLst/>
          </a:prstGeom>
          <a:solidFill>
            <a:schemeClr val="accent1"/>
          </a:solidFill>
          <a:ln w="127000" cap="flat" cmpd="sng" algn="ctr">
            <a:solidFill>
              <a:schemeClr val="bg1"/>
            </a:solidFill>
            <a:prstDash val="solid"/>
            <a:round/>
            <a:headEnd type="none" w="med" len="med"/>
            <a:tailEnd type="none" w="med" len="med"/>
          </a:ln>
          <a:effectLst/>
        </p:spPr>
      </p:cxnSp>
      <p:sp>
        <p:nvSpPr>
          <p:cNvPr id="11" name="10 Rectángulo"/>
          <p:cNvSpPr/>
          <p:nvPr/>
        </p:nvSpPr>
        <p:spPr>
          <a:xfrm>
            <a:off x="1857356" y="3678043"/>
            <a:ext cx="5572164" cy="523220"/>
          </a:xfrm>
          <a:prstGeom prst="rect">
            <a:avLst/>
          </a:prstGeom>
        </p:spPr>
        <p:txBody>
          <a:bodyPr wrap="square">
            <a:spAutoFit/>
          </a:bodyPr>
          <a:lstStyle/>
          <a:p>
            <a:pPr algn="ctr"/>
            <a:r>
              <a:rPr lang="es-EC" sz="2800" b="1" dirty="0" smtClean="0">
                <a:solidFill>
                  <a:schemeClr val="bg1"/>
                </a:solidFill>
                <a:latin typeface="Comic Sans MS" pitchFamily="66" charset="0"/>
                <a:cs typeface="Tahoma" pitchFamily="34" charset="0"/>
              </a:rPr>
              <a:t> </a:t>
            </a:r>
            <a:endParaRPr lang="es-CO" sz="2800" dirty="0"/>
          </a:p>
        </p:txBody>
      </p:sp>
      <p:sp>
        <p:nvSpPr>
          <p:cNvPr id="8" name="7 Rectángulo"/>
          <p:cNvSpPr/>
          <p:nvPr/>
        </p:nvSpPr>
        <p:spPr>
          <a:xfrm>
            <a:off x="2000232" y="2291919"/>
            <a:ext cx="5429288" cy="4708981"/>
          </a:xfrm>
          <a:prstGeom prst="rect">
            <a:avLst/>
          </a:prstGeom>
        </p:spPr>
        <p:txBody>
          <a:bodyPr wrap="square">
            <a:spAutoFit/>
          </a:bodyPr>
          <a:lstStyle/>
          <a:p>
            <a:pPr algn="ctr"/>
            <a:r>
              <a:rPr lang="es-EC" sz="2000" b="1" dirty="0" smtClean="0">
                <a:solidFill>
                  <a:schemeClr val="bg1"/>
                </a:solidFill>
                <a:latin typeface="Comic Sans MS" pitchFamily="66" charset="0"/>
              </a:rPr>
              <a:t>Lo convencieron  para que reuniese, </a:t>
            </a:r>
          </a:p>
          <a:p>
            <a:pPr algn="ctr"/>
            <a:r>
              <a:rPr lang="es-EC" sz="2000" b="1" dirty="0" smtClean="0">
                <a:solidFill>
                  <a:schemeClr val="bg1"/>
                </a:solidFill>
                <a:latin typeface="Comic Sans MS" pitchFamily="66" charset="0"/>
              </a:rPr>
              <a:t>organizase y difundiese sus muchas cartas sobre asuntos espirituales y las publicase.</a:t>
            </a:r>
            <a:br>
              <a:rPr lang="es-EC" sz="2000" b="1" dirty="0" smtClean="0">
                <a:solidFill>
                  <a:schemeClr val="bg1"/>
                </a:solidFill>
                <a:latin typeface="Comic Sans MS" pitchFamily="66" charset="0"/>
              </a:rPr>
            </a:br>
            <a:r>
              <a:rPr lang="es-EC" sz="2000" b="1" dirty="0" smtClean="0">
                <a:solidFill>
                  <a:schemeClr val="bg1"/>
                </a:solidFill>
                <a:latin typeface="Comic Sans MS" pitchFamily="66" charset="0"/>
              </a:rPr>
              <a:t>Es lo que hizo en 1609,  con el título de:</a:t>
            </a:r>
            <a:r>
              <a:rPr lang="ar-SA" sz="2000" b="1" dirty="0" smtClean="0">
                <a:solidFill>
                  <a:schemeClr val="bg1"/>
                </a:solidFill>
                <a:latin typeface="Comic Sans MS" pitchFamily="66" charset="0"/>
              </a:rPr>
              <a:t/>
            </a:r>
            <a:br>
              <a:rPr lang="ar-SA" sz="2000" b="1" dirty="0" smtClean="0">
                <a:solidFill>
                  <a:schemeClr val="bg1"/>
                </a:solidFill>
                <a:latin typeface="Comic Sans MS" pitchFamily="66" charset="0"/>
              </a:rPr>
            </a:br>
            <a:r>
              <a:rPr lang="es-EC" sz="2000" b="1" dirty="0" smtClean="0">
                <a:solidFill>
                  <a:srgbClr val="FFCC00"/>
                </a:solidFill>
                <a:latin typeface="Comic Sans MS" pitchFamily="66" charset="0"/>
              </a:rPr>
              <a:t>Introducción a la  Vida Devota</a:t>
            </a:r>
            <a:r>
              <a:rPr lang="es-EC" sz="2000" b="1" dirty="0" smtClean="0">
                <a:solidFill>
                  <a:schemeClr val="bg1"/>
                </a:solidFill>
                <a:latin typeface="Comic Sans MS" pitchFamily="66" charset="0"/>
              </a:rPr>
              <a:t>. </a:t>
            </a:r>
            <a:br>
              <a:rPr lang="es-EC" sz="2000" b="1" dirty="0" smtClean="0">
                <a:solidFill>
                  <a:schemeClr val="bg1"/>
                </a:solidFill>
                <a:latin typeface="Comic Sans MS" pitchFamily="66" charset="0"/>
              </a:rPr>
            </a:br>
            <a:r>
              <a:rPr lang="es-EC" sz="2000" b="1" dirty="0" smtClean="0">
                <a:solidFill>
                  <a:schemeClr val="bg1"/>
                </a:solidFill>
                <a:latin typeface="Comic Sans MS" pitchFamily="66" charset="0"/>
              </a:rPr>
              <a:t>Esta se volvió su obra más   famosa   y,</a:t>
            </a:r>
            <a:br>
              <a:rPr lang="es-EC" sz="2000" b="1" dirty="0" smtClean="0">
                <a:solidFill>
                  <a:schemeClr val="bg1"/>
                </a:solidFill>
                <a:latin typeface="Comic Sans MS" pitchFamily="66" charset="0"/>
              </a:rPr>
            </a:br>
            <a:r>
              <a:rPr lang="es-EC" sz="2000" b="1" dirty="0" smtClean="0">
                <a:solidFill>
                  <a:schemeClr val="bg1"/>
                </a:solidFill>
                <a:latin typeface="Comic Sans MS" pitchFamily="66" charset="0"/>
              </a:rPr>
              <a:t>todavía hoy, se considera una obra clásica   que se encuentra   en las librerías del mundo entero.</a:t>
            </a:r>
            <a:br>
              <a:rPr lang="es-EC" sz="2000" b="1" dirty="0" smtClean="0">
                <a:solidFill>
                  <a:schemeClr val="bg1"/>
                </a:solidFill>
                <a:latin typeface="Comic Sans MS" pitchFamily="66" charset="0"/>
              </a:rPr>
            </a:br>
            <a:r>
              <a:rPr lang="es-EC" sz="2000" b="1" dirty="0" smtClean="0">
                <a:solidFill>
                  <a:schemeClr val="bg1"/>
                </a:solidFill>
                <a:latin typeface="Comic Sans MS" pitchFamily="66" charset="0"/>
              </a:rPr>
              <a:t>Pero su proyecto esencial fue escribir </a:t>
            </a:r>
            <a:br>
              <a:rPr lang="es-EC" sz="2000" b="1" dirty="0" smtClean="0">
                <a:solidFill>
                  <a:schemeClr val="bg1"/>
                </a:solidFill>
                <a:latin typeface="Comic Sans MS" pitchFamily="66" charset="0"/>
              </a:rPr>
            </a:br>
            <a:r>
              <a:rPr lang="es-EC" sz="2000" b="1" dirty="0" smtClean="0">
                <a:solidFill>
                  <a:srgbClr val="FFCC00"/>
                </a:solidFill>
                <a:latin typeface="Comic Sans MS" pitchFamily="66" charset="0"/>
              </a:rPr>
              <a:t>El Tratado del Amor de Dios</a:t>
            </a:r>
            <a:r>
              <a:rPr lang="es-EC" sz="2000" b="1" dirty="0" smtClean="0">
                <a:solidFill>
                  <a:schemeClr val="bg1"/>
                </a:solidFill>
                <a:latin typeface="Comic Sans MS" pitchFamily="66" charset="0"/>
              </a:rPr>
              <a:t>, </a:t>
            </a:r>
            <a:br>
              <a:rPr lang="es-EC" sz="2000" b="1" dirty="0" smtClean="0">
                <a:solidFill>
                  <a:schemeClr val="bg1"/>
                </a:solidFill>
                <a:latin typeface="Comic Sans MS" pitchFamily="66" charset="0"/>
              </a:rPr>
            </a:br>
            <a:r>
              <a:rPr lang="es-EC" sz="2000" b="1" dirty="0" smtClean="0">
                <a:solidFill>
                  <a:schemeClr val="bg1"/>
                </a:solidFill>
                <a:latin typeface="Comic Sans MS" pitchFamily="66" charset="0"/>
              </a:rPr>
              <a:t>fruto de años de oración y de trabajo. </a:t>
            </a:r>
            <a:br>
              <a:rPr lang="es-EC" sz="2000" b="1" dirty="0" smtClean="0">
                <a:solidFill>
                  <a:schemeClr val="bg1"/>
                </a:solidFill>
                <a:latin typeface="Comic Sans MS" pitchFamily="66" charset="0"/>
              </a:rPr>
            </a:br>
            <a:r>
              <a:rPr lang="es-EC" sz="2000" b="1" dirty="0" smtClean="0">
                <a:solidFill>
                  <a:schemeClr val="bg1"/>
                </a:solidFill>
                <a:latin typeface="Comic Sans MS" pitchFamily="66" charset="0"/>
              </a:rPr>
              <a:t>Éste también continúa siendo publicado en la actualidad.</a:t>
            </a:r>
            <a:r>
              <a:rPr lang="ar-SA" sz="2000" b="1" dirty="0" smtClean="0">
                <a:solidFill>
                  <a:schemeClr val="bg1"/>
                </a:solidFill>
                <a:latin typeface="Comic Sans MS" pitchFamily="66" charset="0"/>
              </a:rPr>
              <a:t/>
            </a:r>
            <a:br>
              <a:rPr lang="ar-SA" sz="2000" b="1" dirty="0" smtClean="0">
                <a:solidFill>
                  <a:schemeClr val="bg1"/>
                </a:solidFill>
                <a:latin typeface="Comic Sans MS" pitchFamily="66" charset="0"/>
              </a:rPr>
            </a:br>
            <a:endParaRPr lang="es-CO" sz="2000" dirty="0"/>
          </a:p>
        </p:txBody>
      </p:sp>
      <p:pic>
        <p:nvPicPr>
          <p:cNvPr id="10" name="9 Imagen" descr="imagesCAQRH2KY.jpg"/>
          <p:cNvPicPr>
            <a:picLocks noChangeAspect="1"/>
          </p:cNvPicPr>
          <p:nvPr/>
        </p:nvPicPr>
        <p:blipFill>
          <a:blip r:embed="rId3"/>
          <a:stretch>
            <a:fillRect/>
          </a:stretch>
        </p:blipFill>
        <p:spPr>
          <a:xfrm>
            <a:off x="3000364" y="0"/>
            <a:ext cx="3657178" cy="2214554"/>
          </a:xfrm>
          <a:prstGeom prst="rect">
            <a:avLst/>
          </a:prstGeom>
        </p:spPr>
      </p:pic>
    </p:spTree>
  </p:cSld>
  <p:clrMapOvr>
    <a:masterClrMapping/>
  </p:clrMapOvr>
  <p:transition spd="slow" advClick="0">
    <p:fade thruBlk="1"/>
  </p:transition>
  <p:timing>
    <p:tnLst>
      <p:par>
        <p:cTn id="1" dur="indefinite" restart="never" nodeType="tmRoot"/>
      </p:par>
    </p:tnLst>
  </p:timing>
</p:sld>
</file>

<file path=ppt/theme/theme1.xml><?xml version="1.0" encoding="utf-8"?>
<a:theme xmlns:a="http://schemas.openxmlformats.org/drawingml/2006/main" name="san francis">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es-EC"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es-EC"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san francis</Template>
  <TotalTime>118</TotalTime>
  <Words>680</Words>
  <Application>Microsoft Office PowerPoint</Application>
  <PresentationFormat>Presentación en pantalla (4:3)</PresentationFormat>
  <Paragraphs>93</Paragraphs>
  <Slides>20</Slides>
  <Notes>20</Notes>
  <HiddenSlides>0</HiddenSlides>
  <MMClips>0</MMClips>
  <ScaleCrop>false</ScaleCrop>
  <HeadingPairs>
    <vt:vector size="4" baseType="variant">
      <vt:variant>
        <vt:lpstr>Tema</vt:lpstr>
      </vt:variant>
      <vt:variant>
        <vt:i4>1</vt:i4>
      </vt:variant>
      <vt:variant>
        <vt:lpstr>Títulos de diapositiva</vt:lpstr>
      </vt:variant>
      <vt:variant>
        <vt:i4>20</vt:i4>
      </vt:variant>
    </vt:vector>
  </HeadingPairs>
  <TitlesOfParts>
    <vt:vector size="21" baseType="lpstr">
      <vt:lpstr>san francis</vt:lpstr>
      <vt:lpstr>San Francisco de Sales.</vt:lpstr>
      <vt:lpstr>San Francisco de Sales.</vt:lpstr>
      <vt:lpstr>San Francisco de Sales.</vt:lpstr>
      <vt:lpstr>San Francisco de Sales.</vt:lpstr>
      <vt:lpstr>San Francisco de Sales.</vt:lpstr>
      <vt:lpstr>San Francisco de Sales.</vt:lpstr>
      <vt:lpstr>San Francisco de Sales.</vt:lpstr>
      <vt:lpstr>San Francisco de Sales.</vt:lpstr>
      <vt:lpstr>San Francisco de Sales.</vt:lpstr>
      <vt:lpstr>San Francisco de Sales.</vt:lpstr>
      <vt:lpstr>San Francisco de Sales.</vt:lpstr>
      <vt:lpstr>San Francisco de Sales.</vt:lpstr>
      <vt:lpstr>San Francisco de Sales.</vt:lpstr>
      <vt:lpstr>San Francisco de Sales.</vt:lpstr>
      <vt:lpstr>San Francisco de Sales.</vt:lpstr>
      <vt:lpstr>"Donde quiera que estemos, podemos y tenemos que aspirar a una vida perfecta.“ </vt:lpstr>
      <vt:lpstr>Presentación de PowerPoint</vt:lpstr>
      <vt:lpstr>Presentación de PowerPoint</vt:lpstr>
      <vt:lpstr>"Es el amor lo que da precio a todas nuestras obras; no es por la grandeza y multiplicidad de nuestras obras por lo que agradamos a Dios, sino por el amor con que las hacemos".   </vt:lpstr>
      <vt:lpstr>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San Francisco de Sales.</dc:title>
  <dc:creator>Soritar</dc:creator>
  <cp:lastModifiedBy>Alessander</cp:lastModifiedBy>
  <cp:revision>42</cp:revision>
  <dcterms:created xsi:type="dcterms:W3CDTF">2013-11-19T16:52:29Z</dcterms:created>
  <dcterms:modified xsi:type="dcterms:W3CDTF">2013-12-12T06:06:17Z</dcterms:modified>
</cp:coreProperties>
</file>