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D9C6-A1DD-400A-8B18-962D4CFEFAD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7373"/>
      </p:ext>
    </p:extLst>
  </p:cSld>
  <p:clrMapOvr>
    <a:masterClrMapping/>
  </p:clrMapOvr>
  <p:transition spd="slow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90FF-5788-488A-9E55-25F8D4949DF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66058"/>
      </p:ext>
    </p:extLst>
  </p:cSld>
  <p:clrMapOvr>
    <a:masterClrMapping/>
  </p:clrMapOvr>
  <p:transition spd="slow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E806-AC7A-4A65-B15E-EC314A21B75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3813"/>
      </p:ext>
    </p:extLst>
  </p:cSld>
  <p:clrMapOvr>
    <a:masterClrMapping/>
  </p:clrMapOvr>
  <p:transition spd="slow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9765-149C-4350-BA22-9E337295513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03871"/>
      </p:ext>
    </p:extLst>
  </p:cSld>
  <p:clrMapOvr>
    <a:masterClrMapping/>
  </p:clrMapOvr>
  <p:transition spd="slow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E60A-74EB-489A-9F33-706D4230019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71672"/>
      </p:ext>
    </p:extLst>
  </p:cSld>
  <p:clrMapOvr>
    <a:masterClrMapping/>
  </p:clrMapOvr>
  <p:transition spd="slow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A82D-CDD2-40B5-876C-40B601EE498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3266"/>
      </p:ext>
    </p:extLst>
  </p:cSld>
  <p:clrMapOvr>
    <a:masterClrMapping/>
  </p:clrMapOvr>
  <p:transition spd="slow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A86F-36DA-4F27-B66D-00835B4BDA5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8913"/>
      </p:ext>
    </p:extLst>
  </p:cSld>
  <p:clrMapOvr>
    <a:masterClrMapping/>
  </p:clrMapOvr>
  <p:transition spd="slow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50DD-E72F-42EC-B4D0-FD96843DC51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7857"/>
      </p:ext>
    </p:extLst>
  </p:cSld>
  <p:clrMapOvr>
    <a:masterClrMapping/>
  </p:clrMapOvr>
  <p:transition spd="slow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0EC8-62C4-4D98-BE81-1B888C90E71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1171"/>
      </p:ext>
    </p:extLst>
  </p:cSld>
  <p:clrMapOvr>
    <a:masterClrMapping/>
  </p:clrMapOvr>
  <p:transition spd="slow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6A4E-7D39-4CFD-9598-E87B2A07E78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37085"/>
      </p:ext>
    </p:extLst>
  </p:cSld>
  <p:clrMapOvr>
    <a:masterClrMapping/>
  </p:clrMapOvr>
  <p:transition spd="slow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DA65-9BA6-4EAF-8D35-5DA1D21BB84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48539"/>
      </p:ext>
    </p:extLst>
  </p:cSld>
  <p:clrMapOvr>
    <a:masterClrMapping/>
  </p:clrMapOvr>
  <p:transition spd="slow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38C5D-B84C-4D13-8402-7F08557BE29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9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ChangeArrowheads="1" noChangeShapeType="1" noTextEdit="1"/>
          </p:cNvSpPr>
          <p:nvPr/>
        </p:nvSpPr>
        <p:spPr bwMode="auto">
          <a:xfrm>
            <a:off x="990600" y="5334000"/>
            <a:ext cx="7315200" cy="642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Salmo del Camino</a:t>
            </a:r>
          </a:p>
        </p:txBody>
      </p:sp>
      <p:pic>
        <p:nvPicPr>
          <p:cNvPr id="9228" name="Suon1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uono registrato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09951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600200" y="5949280"/>
            <a:ext cx="6096000" cy="5610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Y la cantarán por siempre!</a:t>
            </a:r>
          </a:p>
        </p:txBody>
      </p:sp>
    </p:spTree>
    <p:extLst>
      <p:ext uri="{BB962C8B-B14F-4D97-AF65-F5344CB8AC3E}">
        <p14:creationId xmlns:p14="http://schemas.microsoft.com/office/powerpoint/2010/main" val="981642344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762000" y="6021288"/>
            <a:ext cx="6934200" cy="4890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Ahora mi camino es </a:t>
            </a:r>
            <a:r>
              <a:rPr lang="es-ES" sz="3600" kern="10" dirty="0" smtClean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su </a:t>
            </a: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camino….</a:t>
            </a:r>
          </a:p>
        </p:txBody>
      </p:sp>
    </p:spTree>
    <p:extLst>
      <p:ext uri="{BB962C8B-B14F-4D97-AF65-F5344CB8AC3E}">
        <p14:creationId xmlns:p14="http://schemas.microsoft.com/office/powerpoint/2010/main" val="3718669426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026"/>
          <p:cNvSpPr>
            <a:spLocks noChangeArrowheads="1" noChangeShapeType="1" noTextEdit="1"/>
          </p:cNvSpPr>
          <p:nvPr/>
        </p:nvSpPr>
        <p:spPr bwMode="auto">
          <a:xfrm>
            <a:off x="1403648" y="6107289"/>
            <a:ext cx="6096000" cy="489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Y aún en medio de mil tropiezos…</a:t>
            </a:r>
          </a:p>
        </p:txBody>
      </p:sp>
    </p:spTree>
    <p:extLst>
      <p:ext uri="{BB962C8B-B14F-4D97-AF65-F5344CB8AC3E}">
        <p14:creationId xmlns:p14="http://schemas.microsoft.com/office/powerpoint/2010/main" val="2311719074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403648" y="6237312"/>
            <a:ext cx="6096000" cy="489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Miraré siempre a la meta, que eres Tu!</a:t>
            </a:r>
          </a:p>
        </p:txBody>
      </p:sp>
    </p:spTree>
    <p:extLst>
      <p:ext uri="{BB962C8B-B14F-4D97-AF65-F5344CB8AC3E}">
        <p14:creationId xmlns:p14="http://schemas.microsoft.com/office/powerpoint/2010/main" val="4148961193"/>
      </p:ext>
    </p:extLst>
  </p:cSld>
  <p:clrMapOvr>
    <a:masterClrMapping/>
  </p:clrMapOvr>
  <p:transition spd="slow" advTm="9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285875" y="6021288"/>
            <a:ext cx="6858000" cy="489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 en el anochecer de mi vida no tendré miedo....</a:t>
            </a:r>
          </a:p>
        </p:txBody>
      </p:sp>
    </p:spTree>
    <p:extLst>
      <p:ext uri="{BB962C8B-B14F-4D97-AF65-F5344CB8AC3E}">
        <p14:creationId xmlns:p14="http://schemas.microsoft.com/office/powerpoint/2010/main" val="195196819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28625" y="6041231"/>
            <a:ext cx="8358188" cy="4691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Porque  María , mi Madre, me cubre con su manto… </a:t>
            </a:r>
          </a:p>
        </p:txBody>
      </p:sp>
    </p:spTree>
    <p:extLst>
      <p:ext uri="{BB962C8B-B14F-4D97-AF65-F5344CB8AC3E}">
        <p14:creationId xmlns:p14="http://schemas.microsoft.com/office/powerpoint/2010/main" val="416851941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909762" y="5730730"/>
            <a:ext cx="5324475" cy="6330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Porque tu cruz ha sido mi salvación!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59802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971600" y="5805264"/>
            <a:ext cx="7500937" cy="10638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… porque el fuego del Espíritu es mi  fuerza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 y tu Cuerpo, el Pan de cada día … </a:t>
            </a:r>
          </a:p>
        </p:txBody>
      </p:sp>
    </p:spTree>
    <p:extLst>
      <p:ext uri="{BB962C8B-B14F-4D97-AF65-F5344CB8AC3E}">
        <p14:creationId xmlns:p14="http://schemas.microsoft.com/office/powerpoint/2010/main" val="550070632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230850" y="332657"/>
            <a:ext cx="6477000" cy="9496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Porque la sencillez y la </a:t>
            </a:r>
            <a:r>
              <a:rPr lang="es-ES" sz="3600" kern="10" dirty="0" smtClean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humildad</a:t>
            </a:r>
            <a:endParaRPr lang="es-ES" sz="3600" kern="10" dirty="0">
              <a:gradFill rotWithShape="1">
                <a:gsLst>
                  <a:gs pos="0">
                    <a:srgbClr val="FF6600"/>
                  </a:gs>
                  <a:gs pos="5000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Tw Cen MT Condensed Extra Bold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kern="10" dirty="0">
              <a:gradFill rotWithShape="1">
                <a:gsLst>
                  <a:gs pos="0">
                    <a:srgbClr val="FF6600"/>
                  </a:gs>
                  <a:gs pos="5000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Tw Cen MT Condensed Extra Bold"/>
            </a:endParaRPr>
          </a:p>
        </p:txBody>
      </p:sp>
      <p:sp>
        <p:nvSpPr>
          <p:cNvPr id="19459" name="WordArt 2"/>
          <p:cNvSpPr>
            <a:spLocks noChangeArrowheads="1" noChangeShapeType="1" noTextEdit="1"/>
          </p:cNvSpPr>
          <p:nvPr/>
        </p:nvSpPr>
        <p:spPr bwMode="auto">
          <a:xfrm>
            <a:off x="1357313" y="5229200"/>
            <a:ext cx="6477000" cy="1243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kern="10" dirty="0">
              <a:gradFill rotWithShape="1">
                <a:gsLst>
                  <a:gs pos="0">
                    <a:srgbClr val="FF6600"/>
                  </a:gs>
                  <a:gs pos="5000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Tw Cen MT Condensed Extra Bold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 son nuestra bienaventuranza…</a:t>
            </a:r>
          </a:p>
        </p:txBody>
      </p:sp>
    </p:spTree>
    <p:extLst>
      <p:ext uri="{BB962C8B-B14F-4D97-AF65-F5344CB8AC3E}">
        <p14:creationId xmlns:p14="http://schemas.microsoft.com/office/powerpoint/2010/main" val="439768019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1"/>
          <p:cNvSpPr>
            <a:spLocks noChangeArrowheads="1" noChangeShapeType="1" noTextEdit="1"/>
          </p:cNvSpPr>
          <p:nvPr/>
        </p:nvSpPr>
        <p:spPr bwMode="auto">
          <a:xfrm>
            <a:off x="357188" y="5715000"/>
            <a:ext cx="8358187" cy="642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 eso renazco cada día para Tu Gloria...</a:t>
            </a:r>
          </a:p>
        </p:txBody>
      </p:sp>
    </p:spTree>
    <p:extLst>
      <p:ext uri="{BB962C8B-B14F-4D97-AF65-F5344CB8AC3E}">
        <p14:creationId xmlns:p14="http://schemas.microsoft.com/office/powerpoint/2010/main" val="1678022421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928813" y="5257800"/>
            <a:ext cx="5791200" cy="414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Te busqué desde la aurora de mi vida…</a:t>
            </a:r>
          </a:p>
        </p:txBody>
      </p:sp>
    </p:spTree>
    <p:extLst>
      <p:ext uri="{BB962C8B-B14F-4D97-AF65-F5344CB8AC3E}">
        <p14:creationId xmlns:p14="http://schemas.microsoft.com/office/powerpoint/2010/main" val="3016941410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HOTO_CD\IMAGES\IMG0009.PCD"/>
          <p:cNvPicPr>
            <a:picLocks noChangeAspect="1" noChangeArrowheads="1"/>
          </p:cNvPicPr>
          <p:nvPr/>
        </p:nvPicPr>
        <p:blipFill>
          <a:blip r:embed="rId2" cstate="email">
            <a:lum bright="16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556158" y="5636591"/>
            <a:ext cx="8030095" cy="7062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Porque Tu, mi Dios,  eres la razón de mi alegría y mi paz … </a:t>
            </a:r>
          </a:p>
        </p:txBody>
      </p:sp>
    </p:spTree>
    <p:extLst>
      <p:ext uri="{BB962C8B-B14F-4D97-AF65-F5344CB8AC3E}">
        <p14:creationId xmlns:p14="http://schemas.microsoft.com/office/powerpoint/2010/main" val="512624482"/>
      </p:ext>
    </p:extLst>
  </p:cSld>
  <p:clrMapOvr>
    <a:masterClrMapping/>
  </p:clrMapOvr>
  <p:transition spd="slow" advTm="8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2267744" y="5681662"/>
            <a:ext cx="6553200" cy="1176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Porque tenía sed de </a:t>
            </a:r>
            <a:r>
              <a:rPr lang="es-ES" sz="3600" kern="10" dirty="0" err="1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Tí</a:t>
            </a: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kern="10" dirty="0">
              <a:gradFill rotWithShape="1">
                <a:gsLst>
                  <a:gs pos="0">
                    <a:srgbClr val="FF6600"/>
                  </a:gs>
                  <a:gs pos="5000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Tw Cen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294365166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47664" y="2731079"/>
            <a:ext cx="6096000" cy="566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Tu Palabra fue una fuente en mi interior…</a:t>
            </a:r>
          </a:p>
        </p:txBody>
      </p:sp>
    </p:spTree>
    <p:extLst>
      <p:ext uri="{BB962C8B-B14F-4D97-AF65-F5344CB8AC3E}">
        <p14:creationId xmlns:p14="http://schemas.microsoft.com/office/powerpoint/2010/main" val="4112769051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/>
          <p:cNvSpPr>
            <a:spLocks noChangeArrowheads="1" noChangeShapeType="1" noTextEdit="1"/>
          </p:cNvSpPr>
          <p:nvPr/>
        </p:nvSpPr>
        <p:spPr bwMode="auto">
          <a:xfrm>
            <a:off x="1219200" y="5943600"/>
            <a:ext cx="6705600" cy="566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Me asomé a la ventana de la vida...para ver tu santuario</a:t>
            </a:r>
          </a:p>
        </p:txBody>
      </p:sp>
    </p:spTree>
    <p:extLst>
      <p:ext uri="{BB962C8B-B14F-4D97-AF65-F5344CB8AC3E}">
        <p14:creationId xmlns:p14="http://schemas.microsoft.com/office/powerpoint/2010/main" val="57614788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371600" y="5949280"/>
            <a:ext cx="7162800" cy="5610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dirty="0" smtClean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e inicié </a:t>
            </a:r>
            <a:r>
              <a:rPr lang="it-IT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mi camino hacia Ti ... </a:t>
            </a:r>
            <a:endParaRPr lang="es-ES" sz="3600" kern="10" dirty="0">
              <a:gradFill rotWithShape="1">
                <a:gsLst>
                  <a:gs pos="0">
                    <a:srgbClr val="FF6600"/>
                  </a:gs>
                  <a:gs pos="5000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Tw Cen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17761375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714375" y="6021287"/>
            <a:ext cx="7286625" cy="479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/>
              </a:rPr>
              <a:t>Para contemplar tu belleza y tu gloria!</a:t>
            </a:r>
          </a:p>
        </p:txBody>
      </p:sp>
    </p:spTree>
    <p:extLst>
      <p:ext uri="{BB962C8B-B14F-4D97-AF65-F5344CB8AC3E}">
        <p14:creationId xmlns:p14="http://schemas.microsoft.com/office/powerpoint/2010/main" val="1690255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447800" y="5661248"/>
            <a:ext cx="5212432" cy="8490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Berlin Sans FB" pitchFamily="34" charset="0"/>
              </a:rPr>
              <a:t>Ahora sé que tu gracia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Berlin Sans FB" pitchFamily="34" charset="0"/>
              </a:rPr>
              <a:t>vale más que la vida...</a:t>
            </a:r>
          </a:p>
        </p:txBody>
      </p:sp>
    </p:spTree>
    <p:extLst>
      <p:ext uri="{BB962C8B-B14F-4D97-AF65-F5344CB8AC3E}">
        <p14:creationId xmlns:p14="http://schemas.microsoft.com/office/powerpoint/2010/main" val="1238157019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8143932" cy="4863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ea typeface="+mj-lt"/>
                <a:cs typeface="Times New Roman"/>
              </a:rPr>
              <a:t> </a:t>
            </a:r>
            <a:r>
              <a:rPr lang="es-CO" sz="36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Tw Cen MT Condensed Extra Bold" pitchFamily="34" charset="0"/>
                <a:ea typeface="+mj-lt"/>
                <a:cs typeface="Times New Roman"/>
              </a:rPr>
              <a:t>ahora mis labios cantan tu alabanza...</a:t>
            </a:r>
          </a:p>
        </p:txBody>
      </p:sp>
    </p:spTree>
    <p:extLst>
      <p:ext uri="{BB962C8B-B14F-4D97-AF65-F5344CB8AC3E}">
        <p14:creationId xmlns:p14="http://schemas.microsoft.com/office/powerpoint/2010/main" val="2874818406"/>
      </p:ext>
    </p:extLst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192</Words>
  <Application>Microsoft Office PowerPoint</Application>
  <PresentationFormat>Presentación en pantalla (4:3)</PresentationFormat>
  <Paragraphs>24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Struttura predefinita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</cp:revision>
  <dcterms:created xsi:type="dcterms:W3CDTF">2013-08-30T14:47:12Z</dcterms:created>
  <dcterms:modified xsi:type="dcterms:W3CDTF">2013-08-30T15:07:31Z</dcterms:modified>
</cp:coreProperties>
</file>