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5" r:id="rId3"/>
    <p:sldId id="265" r:id="rId4"/>
    <p:sldId id="266" r:id="rId5"/>
    <p:sldId id="267" r:id="rId6"/>
    <p:sldId id="269" r:id="rId7"/>
    <p:sldId id="268" r:id="rId8"/>
    <p:sldId id="270" r:id="rId9"/>
    <p:sldId id="271" r:id="rId10"/>
    <p:sldId id="297" r:id="rId11"/>
    <p:sldId id="273" r:id="rId12"/>
    <p:sldId id="263" r:id="rId13"/>
    <p:sldId id="277" r:id="rId14"/>
    <p:sldId id="278" r:id="rId15"/>
    <p:sldId id="279" r:id="rId16"/>
    <p:sldId id="280" r:id="rId17"/>
    <p:sldId id="281" r:id="rId18"/>
    <p:sldId id="282" r:id="rId19"/>
    <p:sldId id="298" r:id="rId20"/>
    <p:sldId id="283" r:id="rId21"/>
    <p:sldId id="284" r:id="rId22"/>
    <p:sldId id="285" r:id="rId23"/>
    <p:sldId id="294" r:id="rId24"/>
    <p:sldId id="286" r:id="rId25"/>
    <p:sldId id="287" r:id="rId26"/>
    <p:sldId id="288" r:id="rId27"/>
    <p:sldId id="289" r:id="rId28"/>
    <p:sldId id="295" r:id="rId29"/>
    <p:sldId id="290" r:id="rId30"/>
    <p:sldId id="296" r:id="rId31"/>
    <p:sldId id="291" r:id="rId32"/>
    <p:sldId id="300" r:id="rId33"/>
    <p:sldId id="292" r:id="rId34"/>
    <p:sldId id="293" r:id="rId35"/>
    <p:sldId id="299" r:id="rId36"/>
  </p:sldIdLst>
  <p:sldSz cx="9144000" cy="6858000" type="screen4x3"/>
  <p:notesSz cx="6858000" cy="9144000"/>
  <p:defaultTextStyle>
    <a:defPPr>
      <a:defRPr lang="it-IT"/>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08080"/>
    <a:srgbClr val="333333"/>
    <a:srgbClr val="4D4D4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44" autoAdjust="0"/>
    <p:restoredTop sz="94048" autoAdjust="0"/>
  </p:normalViewPr>
  <p:slideViewPr>
    <p:cSldViewPr>
      <p:cViewPr>
        <p:scale>
          <a:sx n="75" d="100"/>
          <a:sy n="75" d="100"/>
        </p:scale>
        <p:origin x="-1488" y="-21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2202"/>
    </p:cViewPr>
  </p:sorterViewPr>
  <p:notesViewPr>
    <p:cSldViewPr>
      <p:cViewPr>
        <p:scale>
          <a:sx n="75" d="100"/>
          <a:sy n="75" d="100"/>
        </p:scale>
        <p:origin x="-1314"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AB3A3AC-3B5E-45B2-BCBE-1B6878FF6D4E}" type="slidenum">
              <a:rPr lang="it-IT"/>
              <a:pPr/>
              <a:t>‹Nº›</a:t>
            </a:fld>
            <a:endParaRPr lang="it-IT"/>
          </a:p>
        </p:txBody>
      </p:sp>
    </p:spTree>
    <p:extLst>
      <p:ext uri="{BB962C8B-B14F-4D97-AF65-F5344CB8AC3E}">
        <p14:creationId xmlns:p14="http://schemas.microsoft.com/office/powerpoint/2010/main" val="29441333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A8A8B-CF39-4A35-91EC-9992E303D028}" type="slidenum">
              <a:rPr lang="it-IT"/>
              <a:pPr/>
              <a:t>1</a:t>
            </a:fld>
            <a:endParaRPr lang="it-IT"/>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EFB4D-3C2C-462B-A4FF-F870584A8DD1}" type="slidenum">
              <a:rPr lang="it-IT"/>
              <a:pPr/>
              <a:t>10</a:t>
            </a:fld>
            <a:endParaRPr lang="it-IT"/>
          </a:p>
        </p:txBody>
      </p:sp>
      <p:sp>
        <p:nvSpPr>
          <p:cNvPr id="80898" name="Rectangle 2050"/>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2051"/>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pPr algn="just"/>
            <a:r>
              <a:rPr lang="it-IT">
                <a:cs typeface="Times New Roman" pitchFamily="18" charset="0"/>
              </a:rPr>
              <a:t> </a:t>
            </a:r>
          </a:p>
          <a:p>
            <a:pPr algn="just"/>
            <a:r>
              <a:rPr lang="es-ES_tradnl">
                <a:cs typeface="Times New Roman" pitchFamily="18" charset="0"/>
              </a:rPr>
              <a:t>Intensificó la ascesis y con la autorización del confesor, se comprometio con voto a vivir los Consejos Evangélicos.</a:t>
            </a:r>
            <a:endParaRPr lang="it-IT">
              <a:cs typeface="Times New Roman" pitchFamily="18" charset="0"/>
            </a:endParaRPr>
          </a:p>
          <a:p>
            <a:r>
              <a:rPr lang="it-IT">
                <a:cs typeface="Times New Roman" pitchFamily="18" charset="0"/>
              </a:rPr>
              <a:t> </a:t>
            </a:r>
          </a:p>
          <a:p>
            <a:r>
              <a:rPr lang="it-IT">
                <a:cs typeface="Times New Roman" pitchFamily="18" charset="0"/>
              </a:rPr>
              <a:t> </a:t>
            </a:r>
          </a:p>
          <a:p>
            <a:pPr algn="just"/>
            <a:r>
              <a:rPr lang="es-ES_tradnl">
                <a:cs typeface="Times New Roman" pitchFamily="18" charset="0"/>
              </a:rPr>
              <a:t> </a:t>
            </a:r>
            <a:endParaRPr lang="it-IT">
              <a:cs typeface="Times New Roman" pitchFamily="18" charset="0"/>
            </a:endParaRPr>
          </a:p>
          <a:p>
            <a:r>
              <a:rPr lang="it-IT">
                <a:cs typeface="Times New Roman" pitchFamily="18" charset="0"/>
              </a:rPr>
              <a:t> </a:t>
            </a:r>
          </a:p>
          <a:p>
            <a:pPr algn="just"/>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89511E-B43C-4712-B615-13BA49B46483}" type="slidenum">
              <a:rPr lang="it-IT"/>
              <a:pPr/>
              <a:t>11</a:t>
            </a:fld>
            <a:endParaRPr lang="it-IT"/>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algn="just"/>
            <a:r>
              <a:rPr lang="es-ES_tradnl">
                <a:cs typeface="Times New Roman" pitchFamily="18" charset="0"/>
              </a:rPr>
              <a:t>Consumida por los sacrificios y la enfermedad, confió en su última noche: “Mamá, yo muero. Se lo he pedido a Jesús hace tiempo, he ofrecido mi vida por ti, para conseguir que tu vuelvas a Dios...”</a:t>
            </a:r>
            <a:endParaRPr lang="it-IT">
              <a:cs typeface="Times New Roman" pitchFamily="18" charset="0"/>
            </a:endParaRPr>
          </a:p>
          <a:p>
            <a:pPr algn="just"/>
            <a:r>
              <a:rPr lang="es-ES_tradnl">
                <a:cs typeface="Times New Roman" pitchFamily="18" charset="0"/>
              </a:rPr>
              <a:t>El 22 de enero de 1904, Laura muere en Junín de los Andes a los 12 años de edad.</a:t>
            </a:r>
            <a:endParaRPr lang="it-IT">
              <a:cs typeface="Times New Roman" pitchFamily="18" charset="0"/>
            </a:endParaRPr>
          </a:p>
          <a:p>
            <a:r>
              <a:rPr lang="it-IT">
                <a:cs typeface="Times New Roman" pitchFamily="18" charset="0"/>
              </a:rPr>
              <a:t> </a:t>
            </a:r>
          </a:p>
          <a:p>
            <a:r>
              <a:rPr lang="it-IT">
                <a:cs typeface="Times New Roman" pitchFamily="18" charset="0"/>
              </a:rPr>
              <a:t> </a:t>
            </a:r>
          </a:p>
          <a:p>
            <a:pPr algn="just"/>
            <a:endParaRPr lang="it-IT">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93558-78BA-4389-ACC0-7E5BB15AEB33}" type="slidenum">
              <a:rPr lang="it-IT"/>
              <a:pPr/>
              <a:t>12</a:t>
            </a:fld>
            <a:endParaRPr lang="it-IT"/>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it-IT">
                <a:cs typeface="Times New Roman" pitchFamily="18" charset="0"/>
              </a:rPr>
              <a:t>Camino de santidad</a:t>
            </a:r>
          </a:p>
          <a:p>
            <a:r>
              <a:rPr lang="it-IT">
                <a:cs typeface="Times New Roman" pitchFamily="18" charset="0"/>
              </a:rPr>
              <a:t> </a:t>
            </a:r>
          </a:p>
          <a:p>
            <a:r>
              <a:rPr lang="it-IT">
                <a:cs typeface="Times New Roman" pitchFamily="18" charset="0"/>
              </a:rPr>
              <a:t>¡…extraordinaria en lo ordinario!</a:t>
            </a:r>
          </a:p>
          <a:p>
            <a:r>
              <a:rPr lang="it-IT">
                <a:cs typeface="Times New Roman" pitchFamily="18" charset="0"/>
              </a:rPr>
              <a:t> </a:t>
            </a:r>
          </a:p>
          <a:p>
            <a:r>
              <a:rPr lang="it-IT">
                <a:cs typeface="Times New Roman" pitchFamily="18" charset="0"/>
              </a:rPr>
              <a:t> </a:t>
            </a:r>
          </a:p>
          <a:p>
            <a:pPr algn="just"/>
            <a:endParaRPr lang="it-IT">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A9B54-E02C-4E17-ADBD-010625BA949E}" type="slidenum">
              <a:rPr lang="it-IT"/>
              <a:pPr/>
              <a:t>13</a:t>
            </a:fld>
            <a:endParaRPr lang="it-IT"/>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pPr algn="just"/>
            <a:r>
              <a:rPr lang="es-ES_tradnl">
                <a:cs typeface="Times New Roman" pitchFamily="18" charset="0"/>
              </a:rPr>
              <a:t>El camino de santidad salesiana que Laura recorre con valentía es el mismo que don Bosco proponía a los muchachos de Valdocco y que Madre Mazzarello animaba en las hermanas y muchachas de Mornese.</a:t>
            </a:r>
            <a:endParaRPr lang="it-IT">
              <a:cs typeface="Times New Roman" pitchFamily="18" charset="0"/>
            </a:endParaRPr>
          </a:p>
          <a:p>
            <a:pPr algn="just"/>
            <a:r>
              <a:rPr lang="es-ES_tradnl">
                <a:cs typeface="Times New Roman" pitchFamily="18" charset="0"/>
              </a:rPr>
              <a:t>La santidad de Laura es fruto del sistema pedagógico salesiano que forma “héroes y santos...extraordinarios en lo ordinario”. (Aguinaldo 2004)</a:t>
            </a:r>
            <a:endParaRPr lang="it-IT">
              <a:cs typeface="Times New Roman" pitchFamily="18" charset="0"/>
            </a:endParaRPr>
          </a:p>
          <a:p>
            <a:r>
              <a:rPr lang="it-IT">
                <a:cs typeface="Times New Roman" pitchFamily="18" charset="0"/>
              </a:rPr>
              <a:t> </a:t>
            </a:r>
          </a:p>
          <a:p>
            <a:r>
              <a:rPr lang="it-IT">
                <a:cs typeface="Times New Roman" pitchFamily="18" charset="0"/>
              </a:rPr>
              <a:t> </a:t>
            </a:r>
          </a:p>
          <a:p>
            <a:pPr algn="just"/>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A5B69-8393-471E-B1C5-2976C5007016}" type="slidenum">
              <a:rPr lang="it-IT"/>
              <a:pPr/>
              <a:t>14</a:t>
            </a:fld>
            <a:endParaRPr lang="it-IT"/>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algn="just"/>
            <a:r>
              <a:rPr lang="es-ES_tradnl">
                <a:cs typeface="Times New Roman" pitchFamily="18" charset="0"/>
              </a:rPr>
              <a:t>La herencia carismática de Don Bosco y de Madre Mazzarello, transmitida a Laura por las hermanas que la educaron y por los sacerdotes salesianos de aquel tiempo, encuentra en ella una respuesta pronta</a:t>
            </a:r>
            <a:endParaRPr lang="it-IT">
              <a:cs typeface="Times New Roman" pitchFamily="18" charset="0"/>
            </a:endParaRPr>
          </a:p>
          <a:p>
            <a:r>
              <a:rPr lang="it-IT">
                <a:cs typeface="Times New Roman" pitchFamily="18" charset="0"/>
              </a:rPr>
              <a:t> </a:t>
            </a:r>
          </a:p>
          <a:p>
            <a:r>
              <a:rPr lang="it-IT">
                <a:cs typeface="Times New Roman" pitchFamily="18" charset="0"/>
              </a:rPr>
              <a:t> </a:t>
            </a:r>
          </a:p>
          <a:p>
            <a:endParaRPr lang="it-IT">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B23B6-7713-4424-9857-A88D3389F82B}" type="slidenum">
              <a:rPr lang="it-IT"/>
              <a:pPr/>
              <a:t>15</a:t>
            </a:fld>
            <a:endParaRPr lang="it-IT"/>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pPr algn="just"/>
            <a:r>
              <a:rPr lang="es-ES_tradnl">
                <a:cs typeface="Times New Roman" pitchFamily="18" charset="0"/>
              </a:rPr>
              <a:t>Asumir la vida como don, desarrollar sus aspectos mejores con gratitud y vivirla con alegría.  (Aguinaldo 2004)</a:t>
            </a:r>
            <a:endParaRPr lang="it-IT">
              <a:cs typeface="Times New Roman" pitchFamily="18" charset="0"/>
            </a:endParaRPr>
          </a:p>
          <a:p>
            <a:r>
              <a:rPr lang="it-IT">
                <a:cs typeface="Times New Roman" pitchFamily="18" charset="0"/>
              </a:rPr>
              <a:t> </a:t>
            </a:r>
          </a:p>
          <a:p>
            <a:pPr algn="just"/>
            <a:r>
              <a:rPr lang="it-IT">
                <a:cs typeface="Times New Roman" pitchFamily="18" charset="0"/>
              </a:rPr>
              <a:t> </a:t>
            </a:r>
          </a:p>
          <a:p>
            <a:pPr algn="just"/>
            <a:endParaRPr lang="it-IT">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84118-4923-409B-93C5-94098AB32E96}" type="slidenum">
              <a:rPr lang="it-IT"/>
              <a:pPr/>
              <a:t>16</a:t>
            </a:fld>
            <a:endParaRPr lang="it-IT"/>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lgn="just"/>
            <a:r>
              <a:rPr lang="es-ES_tradnl">
                <a:cs typeface="Times New Roman" pitchFamily="18" charset="0"/>
              </a:rPr>
              <a:t>Diría Don Bosco: </a:t>
            </a:r>
            <a:endParaRPr lang="it-IT">
              <a:cs typeface="Times New Roman" pitchFamily="18" charset="0"/>
            </a:endParaRPr>
          </a:p>
          <a:p>
            <a:pPr algn="just"/>
            <a:r>
              <a:rPr lang="es-ES_tradnl">
                <a:cs typeface="Times New Roman" pitchFamily="18" charset="0"/>
              </a:rPr>
              <a:t>“Constante y moderada alegría” “Participar asiduamente en el recreo con los compañeros”.</a:t>
            </a:r>
            <a:endParaRPr lang="it-IT">
              <a:cs typeface="Times New Roman" pitchFamily="18" charset="0"/>
            </a:endParaRPr>
          </a:p>
          <a:p>
            <a:pPr algn="just"/>
            <a:r>
              <a:rPr lang="es-ES_tradnl">
                <a:cs typeface="Times New Roman" pitchFamily="18" charset="0"/>
              </a:rPr>
              <a:t>Con estas palabras entendía la santificación de la alegría de vivir...(Aguinaldo 2004)</a:t>
            </a:r>
            <a:endParaRPr lang="it-IT">
              <a:cs typeface="Times New Roman" pitchFamily="18" charset="0"/>
            </a:endParaRPr>
          </a:p>
          <a:p>
            <a:pPr algn="just"/>
            <a:r>
              <a:rPr lang="es-ES_tradnl">
                <a:cs typeface="Times New Roman" pitchFamily="18" charset="0"/>
              </a:rPr>
              <a:t> </a:t>
            </a:r>
            <a:endParaRPr lang="it-IT">
              <a:cs typeface="Times New Roman" pitchFamily="18" charset="0"/>
            </a:endParaRPr>
          </a:p>
          <a:p>
            <a:pPr algn="just"/>
            <a:r>
              <a:rPr lang="it-IT">
                <a:cs typeface="Times New Roman" pitchFamily="18" charset="0"/>
              </a:rPr>
              <a:t> </a:t>
            </a:r>
          </a:p>
          <a:p>
            <a:pPr algn="just"/>
            <a:r>
              <a:rPr lang="it-IT">
                <a:cs typeface="Times New Roman" pitchFamily="18" charset="0"/>
              </a:rPr>
              <a:t> </a:t>
            </a:r>
          </a:p>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D9B54-0FE0-43BC-94D1-41D9AE4E6606}" type="slidenum">
              <a:rPr lang="it-IT"/>
              <a:pPr/>
              <a:t>17</a:t>
            </a:fld>
            <a:endParaRPr lang="it-IT"/>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algn="just"/>
            <a:r>
              <a:rPr lang="es-ES_tradnl">
                <a:cs typeface="Times New Roman" pitchFamily="18" charset="0"/>
              </a:rPr>
              <a:t>Durante su breve existencia, Laura dará una constante y continua respuesta a esta llamada de amor de Dios. Descubrirá y aprenderá a acoger la vida como un don recibido gratuitamente para hacer de él una continua respuesta de amor a Dios y a las personas que la rodean, hasta hacerse ella misma don gratuito en el ofrecimiento de su vida a Aquel que la ha creado.</a:t>
            </a:r>
            <a:endParaRPr lang="it-IT">
              <a:cs typeface="Times New Roman" pitchFamily="18" charset="0"/>
            </a:endParaRPr>
          </a:p>
          <a:p>
            <a:pPr algn="just"/>
            <a:r>
              <a:rPr lang="it-IT">
                <a:cs typeface="Times New Roman" pitchFamily="18" charset="0"/>
              </a:rPr>
              <a:t> </a:t>
            </a:r>
          </a:p>
          <a:p>
            <a:pPr algn="just"/>
            <a:r>
              <a:rPr lang="it-IT">
                <a:cs typeface="Times New Roman" pitchFamily="18" charset="0"/>
              </a:rPr>
              <a:t> </a:t>
            </a:r>
          </a:p>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E7089-2E86-4EEA-AEFA-B1B73D88694E}" type="slidenum">
              <a:rPr lang="it-IT"/>
              <a:pPr/>
              <a:t>18</a:t>
            </a:fld>
            <a:endParaRPr lang="it-IT"/>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lgn="just"/>
            <a:r>
              <a:rPr lang="es-ES_tradnl">
                <a:cs typeface="Times New Roman" pitchFamily="18" charset="0"/>
              </a:rPr>
              <a:t>Quienes conocieron a Laura dicen que poseía: </a:t>
            </a:r>
            <a:endParaRPr lang="it-IT">
              <a:cs typeface="Times New Roman" pitchFamily="18" charset="0"/>
            </a:endParaRPr>
          </a:p>
          <a:p>
            <a:pPr algn="just"/>
            <a:r>
              <a:rPr lang="es-ES_tradnl">
                <a:cs typeface="Times New Roman" pitchFamily="18" charset="0"/>
              </a:rPr>
              <a:t> “un temperamento afable, un trato delicado que atraía la estima y el aprecio de todos” </a:t>
            </a:r>
            <a:endParaRPr lang="it-IT">
              <a:cs typeface="Times New Roman" pitchFamily="18" charset="0"/>
            </a:endParaRPr>
          </a:p>
          <a:p>
            <a:pPr algn="just"/>
            <a:r>
              <a:rPr lang="es-ES_tradnl">
                <a:cs typeface="Times New Roman" pitchFamily="18" charset="0"/>
              </a:rPr>
              <a:t> </a:t>
            </a:r>
            <a:endParaRPr lang="it-IT">
              <a:cs typeface="Times New Roman" pitchFamily="18" charset="0"/>
            </a:endParaRPr>
          </a:p>
          <a:p>
            <a:r>
              <a:rPr lang="it-IT">
                <a:cs typeface="Times New Roman" pitchFamily="18" charset="0"/>
              </a:rPr>
              <a:t> </a:t>
            </a:r>
          </a:p>
          <a:p>
            <a:pPr algn="just"/>
            <a:r>
              <a:rPr lang="it-IT">
                <a:cs typeface="Times New Roman" pitchFamily="18" charset="0"/>
              </a:rPr>
              <a:t> </a:t>
            </a:r>
          </a:p>
          <a:p>
            <a:pPr algn="just"/>
            <a:endParaRPr lang="it-IT">
              <a:cs typeface="Times New Roman" pitchFamily="18" charset="0"/>
            </a:endParaRPr>
          </a:p>
          <a:p>
            <a:pPr algn="just"/>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B7C9A-4CD4-4F68-9BFB-CE78AB814AD7}" type="slidenum">
              <a:rPr lang="it-IT"/>
              <a:pPr/>
              <a:t>19</a:t>
            </a:fld>
            <a:endParaRPr lang="it-IT"/>
          </a:p>
        </p:txBody>
      </p:sp>
      <p:sp>
        <p:nvSpPr>
          <p:cNvPr id="82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s-ES_tradnl">
                <a:cs typeface="Times New Roman" pitchFamily="18" charset="0"/>
              </a:rPr>
              <a:t>Pero Laura no nació santa… cuanto se manifestó en ella es obra del Espíritu y de su respuesta libre... del empeño por reconocer a Jesús presente en cada persona...  (cf. circ. n° 853)</a:t>
            </a:r>
            <a:endParaRPr lang="it-IT">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8DF63C-BB4D-42B3-8887-C8155B3BF43D}" type="slidenum">
              <a:rPr lang="it-IT"/>
              <a:pPr/>
              <a:t>2</a:t>
            </a:fld>
            <a:endParaRPr lang="it-IT"/>
          </a:p>
        </p:txBody>
      </p:sp>
      <p:sp>
        <p:nvSpPr>
          <p:cNvPr id="358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pPr eaLnBrk="0" hangingPunct="0">
              <a:spcBef>
                <a:spcPct val="0"/>
              </a:spcBef>
            </a:pPr>
            <a:r>
              <a:rPr lang="it-IT">
                <a:cs typeface="Times New Roman" pitchFamily="18" charset="0"/>
              </a:rPr>
              <a:t>  </a:t>
            </a:r>
          </a:p>
          <a:p>
            <a:pPr algn="just" eaLnBrk="0" hangingPunct="0">
              <a:spcBef>
                <a:spcPct val="0"/>
              </a:spcBef>
            </a:pPr>
            <a:r>
              <a:rPr lang="es-ES_tradnl">
                <a:cs typeface="Times New Roman" pitchFamily="18" charset="0"/>
              </a:rPr>
              <a:t>Don Bosco presentaba a sus muchachos el itinerario interior como una invitación a mirar hacia lo alto y a trabajar con valentía...(Aguinaldo 2004)</a:t>
            </a:r>
            <a:endParaRPr lang="it-IT">
              <a:cs typeface="Times New Roman" pitchFamily="18" charset="0"/>
            </a:endParaRPr>
          </a:p>
          <a:p>
            <a:pPr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6F7C9-93F7-41C4-8BAD-20257748F349}" type="slidenum">
              <a:rPr lang="it-IT"/>
              <a:pPr/>
              <a:t>20</a:t>
            </a:fld>
            <a:endParaRPr lang="it-IT"/>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algn="just"/>
            <a:r>
              <a:rPr lang="es-ES_tradnl" b="1">
                <a:cs typeface="Times New Roman" pitchFamily="18" charset="0"/>
              </a:rPr>
              <a:t> </a:t>
            </a:r>
            <a:endParaRPr lang="it-IT" b="1">
              <a:cs typeface="Times New Roman" pitchFamily="18" charset="0"/>
            </a:endParaRPr>
          </a:p>
          <a:p>
            <a:pPr algn="just"/>
            <a:r>
              <a:rPr lang="es-ES_tradnl">
                <a:cs typeface="Times New Roman" pitchFamily="18" charset="0"/>
              </a:rPr>
              <a:t>El nervio, la columna vertebral, la energía y la garantía del crecimiento: es la experiencia de Dios y de su presencia providente, la amistad con Jesús y la vida que se va conformando a ella. (Aguinaldo 2004)</a:t>
            </a:r>
            <a:endParaRPr lang="it-IT">
              <a:cs typeface="Times New Roman" pitchFamily="18" charset="0"/>
            </a:endParaRPr>
          </a:p>
          <a:p>
            <a:r>
              <a:rPr lang="it-IT">
                <a:cs typeface="Times New Roman" pitchFamily="18" charset="0"/>
              </a:rPr>
              <a:t> </a:t>
            </a:r>
          </a:p>
          <a:p>
            <a:pPr algn="just"/>
            <a:r>
              <a:rPr lang="it-IT">
                <a:cs typeface="Times New Roman" pitchFamily="18" charset="0"/>
              </a:rPr>
              <a:t> </a:t>
            </a:r>
          </a:p>
          <a:p>
            <a:r>
              <a:rPr lang="it-IT">
                <a:cs typeface="Times New Roman" pitchFamily="18" charset="0"/>
              </a:rPr>
              <a:t> </a:t>
            </a:r>
          </a:p>
          <a:p>
            <a:pPr algn="just"/>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3A39E-B62B-471E-9035-D984F044378C}" type="slidenum">
              <a:rPr lang="it-IT"/>
              <a:pPr/>
              <a:t>21</a:t>
            </a:fld>
            <a:endParaRPr lang="it-IT"/>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algn="just"/>
            <a:r>
              <a:rPr lang="es-ES_tradnl">
                <a:cs typeface="Times New Roman" pitchFamily="18" charset="0"/>
              </a:rPr>
              <a:t>Diría  don Bosco: </a:t>
            </a:r>
            <a:endParaRPr lang="it-IT">
              <a:cs typeface="Times New Roman" pitchFamily="18" charset="0"/>
            </a:endParaRPr>
          </a:p>
          <a:p>
            <a:pPr algn="just"/>
            <a:r>
              <a:rPr lang="es-ES_tradnl">
                <a:cs typeface="Times New Roman" pitchFamily="18" charset="0"/>
              </a:rPr>
              <a:t>‘Ser perseverante en el cumplimiento de los deberes de piedad y de estudio’</a:t>
            </a:r>
            <a:endParaRPr lang="it-IT">
              <a:cs typeface="Times New Roman" pitchFamily="18" charset="0"/>
            </a:endParaRPr>
          </a:p>
          <a:p>
            <a:pPr algn="just"/>
            <a:r>
              <a:rPr lang="es-ES_tradnl">
                <a:cs typeface="Times New Roman" pitchFamily="18" charset="0"/>
              </a:rPr>
              <a:t> </a:t>
            </a:r>
            <a:endParaRPr lang="it-IT">
              <a:cs typeface="Times New Roman" pitchFamily="18" charset="0"/>
            </a:endParaRPr>
          </a:p>
          <a:p>
            <a:pPr algn="just"/>
            <a:r>
              <a:rPr lang="es-ES_tradnl">
                <a:cs typeface="Times New Roman" pitchFamily="18" charset="0"/>
              </a:rPr>
              <a:t>…une estrechamente</a:t>
            </a:r>
            <a:endParaRPr lang="it-IT">
              <a:cs typeface="Times New Roman" pitchFamily="18" charset="0"/>
            </a:endParaRPr>
          </a:p>
          <a:p>
            <a:pPr algn="just"/>
            <a:r>
              <a:rPr lang="es-ES_tradnl">
                <a:cs typeface="Times New Roman" pitchFamily="18" charset="0"/>
              </a:rPr>
              <a:t>…lo que aparece como </a:t>
            </a:r>
            <a:endParaRPr lang="it-IT">
              <a:cs typeface="Times New Roman" pitchFamily="18" charset="0"/>
            </a:endParaRPr>
          </a:p>
          <a:p>
            <a:pPr algn="just"/>
            <a:r>
              <a:rPr lang="es-ES_tradnl">
                <a:cs typeface="Times New Roman" pitchFamily="18" charset="0"/>
              </a:rPr>
              <a:t>“religioso y de iglesia” </a:t>
            </a:r>
            <a:endParaRPr lang="it-IT">
              <a:cs typeface="Times New Roman" pitchFamily="18" charset="0"/>
            </a:endParaRPr>
          </a:p>
          <a:p>
            <a:pPr algn="just"/>
            <a:r>
              <a:rPr lang="es-ES_tradnl">
                <a:cs typeface="Times New Roman" pitchFamily="18" charset="0"/>
              </a:rPr>
              <a:t>con lo que parece “del mundo”: </a:t>
            </a:r>
            <a:endParaRPr lang="it-IT">
              <a:cs typeface="Times New Roman" pitchFamily="18" charset="0"/>
            </a:endParaRPr>
          </a:p>
          <a:p>
            <a:pPr algn="just"/>
            <a:r>
              <a:rPr lang="es-ES_tradnl">
                <a:cs typeface="Times New Roman" pitchFamily="18" charset="0"/>
              </a:rPr>
              <a:t>el estudio, el trabajo, la diversión...” </a:t>
            </a:r>
            <a:r>
              <a:rPr lang="it-IT">
                <a:cs typeface="Times New Roman" pitchFamily="18" charset="0"/>
              </a:rPr>
              <a:t>(Strenna 2004)</a:t>
            </a:r>
          </a:p>
          <a:p>
            <a:pPr algn="just"/>
            <a:r>
              <a:rPr lang="es-ES_tradnl">
                <a:cs typeface="Times New Roman" pitchFamily="18" charset="0"/>
              </a:rPr>
              <a:t> </a:t>
            </a:r>
            <a:endParaRPr lang="it-IT">
              <a:cs typeface="Times New Roman" pitchFamily="18" charset="0"/>
            </a:endParaRPr>
          </a:p>
          <a:p>
            <a:r>
              <a:rPr lang="it-IT">
                <a:cs typeface="Times New Roman" pitchFamily="18" charset="0"/>
              </a:rPr>
              <a:t> </a:t>
            </a:r>
          </a:p>
          <a:p>
            <a:pPr algn="just"/>
            <a:r>
              <a:rPr lang="it-IT">
                <a:cs typeface="Times New Roman" pitchFamily="18" charset="0"/>
              </a:rPr>
              <a:t> </a:t>
            </a:r>
          </a:p>
          <a:p>
            <a:pPr algn="just"/>
            <a:endParaRPr lang="it-IT">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230C2-89DA-4213-A6E1-4E9A7614C461}" type="slidenum">
              <a:rPr lang="it-IT"/>
              <a:pPr/>
              <a:t>22</a:t>
            </a:fld>
            <a:endParaRPr lang="it-IT"/>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lgn="just"/>
            <a:r>
              <a:rPr lang="es-ES_tradnl">
                <a:cs typeface="Times New Roman" pitchFamily="18" charset="0"/>
              </a:rPr>
              <a:t>“Para mi es la misma cosa rezar o trabajar, jugar, dormir”</a:t>
            </a:r>
            <a:endParaRPr lang="it-IT">
              <a:cs typeface="Times New Roman" pitchFamily="18" charset="0"/>
            </a:endParaRPr>
          </a:p>
          <a:p>
            <a:pPr algn="just"/>
            <a:r>
              <a:rPr lang="es-ES_tradnl">
                <a:cs typeface="Times New Roman" pitchFamily="18" charset="0"/>
              </a:rPr>
              <a:t>Estas palabras de Laura revelan la santidad del cotidiano vivida con alegría, en un ambiente capaz de hacer natural incluso el sacrificio porque motivado por el amor...” (cf. circ. n° 853)</a:t>
            </a:r>
            <a:endParaRPr lang="it-IT">
              <a:cs typeface="Times New Roman" pitchFamily="18" charset="0"/>
            </a:endParaRPr>
          </a:p>
          <a:p>
            <a:r>
              <a:rPr lang="it-IT">
                <a:cs typeface="Times New Roman" pitchFamily="18" charset="0"/>
              </a:rPr>
              <a:t> </a:t>
            </a:r>
          </a:p>
          <a:p>
            <a:pPr algn="just"/>
            <a:r>
              <a:rPr lang="it-IT">
                <a:cs typeface="Times New Roman" pitchFamily="18" charset="0"/>
              </a:rPr>
              <a:t> </a:t>
            </a:r>
          </a:p>
          <a:p>
            <a:pPr algn="just"/>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AB387-1BF0-4BFF-B584-08672F6373B4}" type="slidenum">
              <a:rPr lang="it-IT"/>
              <a:pPr/>
              <a:t>23</a:t>
            </a:fld>
            <a:endParaRPr lang="it-IT"/>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pPr algn="just"/>
            <a:r>
              <a:rPr lang="es-ES_tradnl">
                <a:cs typeface="Times New Roman" pitchFamily="18" charset="0"/>
              </a:rPr>
              <a:t>“Me parece que Dios mismo mantenga vivo en mi el recuerdo de Su presencia... </a:t>
            </a:r>
            <a:endParaRPr lang="it-IT">
              <a:cs typeface="Times New Roman" pitchFamily="18" charset="0"/>
            </a:endParaRPr>
          </a:p>
          <a:p>
            <a:pPr algn="just"/>
            <a:r>
              <a:rPr lang="es-ES_tradnl">
                <a:cs typeface="Times New Roman" pitchFamily="18" charset="0"/>
              </a:rPr>
              <a:t>… donde me encuentro, sea en clase o en el patio, este recuerdo me acompaña, me ayuda y me da fuerzas”(Laura Vicuña)</a:t>
            </a:r>
            <a:endParaRPr lang="it-IT">
              <a:cs typeface="Times New Roman" pitchFamily="18" charset="0"/>
            </a:endParaRPr>
          </a:p>
          <a:p>
            <a:pPr algn="just"/>
            <a:r>
              <a:rPr lang="es-ES_tradnl">
                <a:cs typeface="Times New Roman" pitchFamily="18" charset="0"/>
              </a:rPr>
              <a:t>Esta presencia es alimentada por la Eucaristía. Desde que recibe la primera Comunión no deja de nutrirse del Pan de vida e intensifica la adoración eucarística. (cf. circ. n° 853)</a:t>
            </a:r>
            <a:endParaRPr lang="it-IT">
              <a:cs typeface="Times New Roman" pitchFamily="18" charset="0"/>
            </a:endParaRPr>
          </a:p>
          <a:p>
            <a:r>
              <a:rPr lang="it-IT">
                <a:cs typeface="Times New Roman" pitchFamily="18" charset="0"/>
              </a:rPr>
              <a:t> </a:t>
            </a:r>
          </a:p>
          <a:p>
            <a:r>
              <a:rPr lang="es-ES_tradnl">
                <a:cs typeface="Times New Roman" pitchFamily="18" charset="0"/>
              </a:rPr>
              <a:t> </a:t>
            </a:r>
            <a:endParaRPr lang="it-IT">
              <a:cs typeface="Times New Roman" pitchFamily="18" charset="0"/>
            </a:endParaRPr>
          </a:p>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0CFBD-7ABF-4AF1-A147-55668267D078}" type="slidenum">
              <a:rPr lang="it-IT"/>
              <a:pPr/>
              <a:t>24</a:t>
            </a:fld>
            <a:endParaRPr lang="it-IT"/>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algn="just"/>
            <a:r>
              <a:rPr lang="es-ES_tradnl">
                <a:cs typeface="Times New Roman" pitchFamily="18" charset="0"/>
              </a:rPr>
              <a:t>Abrirse a la dimensión social, al servicio, a la solidaridad, a la caridad, y asumir un proyecto de vida. (Aguinaldo 2004)</a:t>
            </a:r>
            <a:endParaRPr lang="it-IT">
              <a:cs typeface="Times New Roman" pitchFamily="18" charset="0"/>
            </a:endParaRPr>
          </a:p>
          <a:p>
            <a:pPr algn="just"/>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7A456-E87B-483A-9DC7-95678C92B24A}" type="slidenum">
              <a:rPr lang="it-IT"/>
              <a:pPr/>
              <a:t>25</a:t>
            </a:fld>
            <a:endParaRPr lang="it-IT"/>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algn="just"/>
            <a:r>
              <a:rPr lang="it-IT">
                <a:cs typeface="Times New Roman" pitchFamily="18" charset="0"/>
              </a:rPr>
              <a:t> </a:t>
            </a:r>
          </a:p>
          <a:p>
            <a:pPr algn="just"/>
            <a:r>
              <a:rPr lang="es-ES_tradnl">
                <a:cs typeface="Times New Roman" pitchFamily="18" charset="0"/>
              </a:rPr>
              <a:t>“Trabajar activamente para ganar almas para Dios”, continuaría diciendo Don Bosco, es decir, salvarse y hacerse santo salvando las almas.</a:t>
            </a:r>
            <a:endParaRPr lang="it-IT">
              <a:cs typeface="Times New Roman" pitchFamily="18" charset="0"/>
            </a:endParaRPr>
          </a:p>
          <a:p>
            <a:pPr algn="just"/>
            <a:r>
              <a:rPr lang="es-ES_tradnl">
                <a:cs typeface="Times New Roman" pitchFamily="18" charset="0"/>
              </a:rPr>
              <a:t>Los jóvenes educados por Don Bosco, al hacerse buenos, se hacían santamente agresivos, celosos, o sea, misioneros entre los compañeros.</a:t>
            </a:r>
            <a:endParaRPr lang="it-IT">
              <a:cs typeface="Times New Roman" pitchFamily="18" charset="0"/>
            </a:endParaRPr>
          </a:p>
          <a:p>
            <a:pPr algn="just"/>
            <a:r>
              <a:rPr lang="it-IT">
                <a:cs typeface="Times New Roman" pitchFamily="18" charset="0"/>
              </a:rPr>
              <a:t> </a:t>
            </a:r>
          </a:p>
          <a:p>
            <a:pPr algn="just"/>
            <a:r>
              <a:rPr lang="it-IT">
                <a:cs typeface="Times New Roman" pitchFamily="18" charset="0"/>
              </a:rPr>
              <a:t> </a:t>
            </a:r>
          </a:p>
          <a:p>
            <a:pPr algn="just"/>
            <a:r>
              <a:rPr lang="it-IT">
                <a:cs typeface="Times New Roman" pitchFamily="18" charset="0"/>
              </a:rPr>
              <a:t> </a:t>
            </a:r>
          </a:p>
          <a:p>
            <a:pPr algn="just"/>
            <a:endParaRPr lang="it-IT">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009502-88FA-44B1-9664-30DB9A06CB1B}" type="slidenum">
              <a:rPr lang="it-IT"/>
              <a:pPr/>
              <a:t>26</a:t>
            </a:fld>
            <a:endParaRPr lang="it-IT"/>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pPr algn="just"/>
            <a:r>
              <a:rPr lang="es-ES_tradnl">
                <a:cs typeface="Times New Roman" pitchFamily="18" charset="0"/>
              </a:rPr>
              <a:t>“Descubrir a Jesús presente en cada persona, la “hace disponible y a atenta a la  acogida de cada compañera nueva... le facilitaba la inserción a través de un acompañamiento discreto y atento...</a:t>
            </a:r>
            <a:endParaRPr lang="it-IT">
              <a:cs typeface="Times New Roman" pitchFamily="18" charset="0"/>
            </a:endParaRPr>
          </a:p>
          <a:p>
            <a:pPr algn="just"/>
            <a:r>
              <a:rPr lang="es-ES_tradnl">
                <a:cs typeface="Times New Roman" pitchFamily="18" charset="0"/>
              </a:rPr>
              <a:t>Se puede decir que todos reciben beneficio del contacto con Laura.” </a:t>
            </a:r>
            <a:r>
              <a:rPr lang="it-IT">
                <a:cs typeface="Times New Roman" pitchFamily="18" charset="0"/>
              </a:rPr>
              <a:t>(Circ. n° 853)</a:t>
            </a:r>
          </a:p>
          <a:p>
            <a:pPr algn="just"/>
            <a:r>
              <a:rPr lang="it-IT">
                <a:cs typeface="Times New Roman" pitchFamily="18" charset="0"/>
              </a:rPr>
              <a:t> </a:t>
            </a:r>
          </a:p>
          <a:p>
            <a:pPr algn="just"/>
            <a:r>
              <a:rPr lang="it-IT">
                <a:cs typeface="Times New Roman" pitchFamily="18" charset="0"/>
              </a:rPr>
              <a:t> </a:t>
            </a:r>
          </a:p>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F217B-FF99-43D8-9C9D-579CA4938090}" type="slidenum">
              <a:rPr lang="it-IT"/>
              <a:pPr/>
              <a:t>27</a:t>
            </a:fld>
            <a:endParaRPr lang="it-IT"/>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pPr algn="just"/>
            <a:r>
              <a:rPr lang="es-ES_tradnl">
                <a:cs typeface="Times New Roman" pitchFamily="18" charset="0"/>
              </a:rPr>
              <a:t>Los propósitos que ella asume en el día de su Primera comunión son una clara llamada a un empeño de vida que la abre a la dimensión social, al servicio, a la solidaridad. </a:t>
            </a:r>
            <a:endParaRPr lang="it-IT">
              <a:cs typeface="Times New Roman" pitchFamily="18" charset="0"/>
            </a:endParaRPr>
          </a:p>
          <a:p>
            <a:pPr algn="just"/>
            <a:r>
              <a:rPr lang="es-ES_tradnl">
                <a:cs typeface="Times New Roman" pitchFamily="18" charset="0"/>
              </a:rPr>
              <a:t>“Mi  Dios, quiero amarte y servirte toda la vida, te doy mi alma, mi corazón, todo mi ser; quiero morir antes de ofenderte con el pecado…; </a:t>
            </a:r>
            <a:endParaRPr lang="it-IT">
              <a:cs typeface="Times New Roman" pitchFamily="18" charset="0"/>
            </a:endParaRPr>
          </a:p>
          <a:p>
            <a:pPr algn="just"/>
            <a:r>
              <a:rPr lang="it-IT">
                <a:cs typeface="Times New Roman" pitchFamily="18" charset="0"/>
              </a:rPr>
              <a:t> </a:t>
            </a:r>
          </a:p>
          <a:p>
            <a:pPr algn="just"/>
            <a:r>
              <a:rPr lang="it-IT">
                <a:cs typeface="Times New Roman" pitchFamily="18" charset="0"/>
              </a:rPr>
              <a:t> </a:t>
            </a:r>
          </a:p>
          <a:p>
            <a:pPr algn="just"/>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10B0C-CC12-4396-B52D-274BF02BBC78}" type="slidenum">
              <a:rPr lang="it-IT"/>
              <a:pPr/>
              <a:t>28</a:t>
            </a:fld>
            <a:endParaRPr lang="it-IT"/>
          </a:p>
        </p:txBody>
      </p:sp>
      <p:sp>
        <p:nvSpPr>
          <p:cNvPr id="747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pPr algn="just"/>
            <a:r>
              <a:rPr lang="es-ES_tradnl">
                <a:cs typeface="Times New Roman" pitchFamily="18" charset="0"/>
              </a:rPr>
              <a:t>…me propongo hacer todo lo que pueda para que Tú seas conocido y amado y para reparar las ofensas que recibes cada día ..., especialmente de las personas de mi  familia”</a:t>
            </a:r>
            <a:endParaRPr lang="it-IT">
              <a:cs typeface="Times New Roman" pitchFamily="18" charset="0"/>
            </a:endParaRPr>
          </a:p>
          <a:p>
            <a:pPr algn="just"/>
            <a:r>
              <a:rPr lang="es-ES_tradnl">
                <a:cs typeface="Times New Roman" pitchFamily="18" charset="0"/>
              </a:rPr>
              <a:t>(Propósitos del día e su Primera Comunión)</a:t>
            </a:r>
            <a:endParaRPr lang="it-IT">
              <a:cs typeface="Times New Roman" pitchFamily="18" charset="0"/>
            </a:endParaRPr>
          </a:p>
          <a:p>
            <a:pPr algn="just"/>
            <a:r>
              <a:rPr lang="es-ES_tradnl">
                <a:cs typeface="Times New Roman" pitchFamily="18" charset="0"/>
              </a:rPr>
              <a:t> </a:t>
            </a:r>
            <a:endParaRPr lang="it-IT">
              <a:cs typeface="Times New Roman" pitchFamily="18" charset="0"/>
            </a:endParaRPr>
          </a:p>
          <a:p>
            <a:pPr algn="just"/>
            <a:r>
              <a:rPr lang="it-IT">
                <a:cs typeface="Times New Roman" pitchFamily="18" charset="0"/>
              </a:rPr>
              <a:t> </a:t>
            </a:r>
          </a:p>
          <a:p>
            <a:pPr algn="just"/>
            <a:r>
              <a:rPr lang="it-IT">
                <a:cs typeface="Times New Roman" pitchFamily="18" charset="0"/>
              </a:rPr>
              <a:t> </a:t>
            </a:r>
          </a:p>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93666-A6D9-49C7-94EC-90F691D3EB62}" type="slidenum">
              <a:rPr lang="it-IT"/>
              <a:pPr/>
              <a:t>29</a:t>
            </a:fld>
            <a:endParaRPr lang="it-IT"/>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algn="just"/>
            <a:r>
              <a:rPr lang="es-ES_tradnl">
                <a:cs typeface="Times New Roman" pitchFamily="18" charset="0"/>
              </a:rPr>
              <a:t>“El amor a Jesús y a María Auxiliadora… la orientan a ser toda para los otros, al punto que en el colegio la llaman la segunda Auxiliadora”. (Circ. n° 853)</a:t>
            </a:r>
            <a:endParaRPr lang="it-IT">
              <a:cs typeface="Times New Roman" pitchFamily="18" charset="0"/>
            </a:endParaRPr>
          </a:p>
          <a:p>
            <a:pPr algn="just"/>
            <a:r>
              <a:rPr lang="es-ES_tradnl">
                <a:cs typeface="Times New Roman" pitchFamily="18" charset="0"/>
              </a:rPr>
              <a:t> </a:t>
            </a:r>
            <a:endParaRPr lang="it-IT">
              <a:cs typeface="Times New Roman" pitchFamily="18" charset="0"/>
            </a:endParaRPr>
          </a:p>
          <a:p>
            <a:pPr algn="just"/>
            <a:r>
              <a:rPr lang="it-IT">
                <a:cs typeface="Times New Roman" pitchFamily="18" charset="0"/>
              </a:rPr>
              <a:t> </a:t>
            </a:r>
          </a:p>
          <a:p>
            <a:pPr algn="just"/>
            <a:r>
              <a:rPr lang="it-IT">
                <a:cs typeface="Times New Roman" pitchFamily="18" charset="0"/>
              </a:rPr>
              <a:t> </a:t>
            </a:r>
          </a:p>
          <a:p>
            <a:pPr algn="just"/>
            <a:endParaRPr lang="it-IT">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82A581-A1B9-42D9-BC15-8F0050FC2AD1}" type="slidenum">
              <a:rPr lang="it-IT"/>
              <a:pPr/>
              <a:t>3</a:t>
            </a:fld>
            <a:endParaRPr lang="it-IT"/>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pPr algn="just" eaLnBrk="0" hangingPunct="0">
              <a:spcBef>
                <a:spcPct val="0"/>
              </a:spcBef>
            </a:pPr>
            <a:r>
              <a:rPr lang="es-ES_tradnl">
                <a:cs typeface="Times New Roman" pitchFamily="18" charset="0"/>
              </a:rPr>
              <a:t>Laura desde pequeña se vio rodeada por montañas majestuosas que invitaban a levantar la mirada y caminar hacia la altura...</a:t>
            </a:r>
          </a:p>
          <a:p>
            <a:pPr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20A20-3B94-4B3A-A78B-5B599C86E5C1}" type="slidenum">
              <a:rPr lang="it-IT"/>
              <a:pPr/>
              <a:t>30</a:t>
            </a:fld>
            <a:endParaRPr lang="it-IT"/>
          </a:p>
        </p:txBody>
      </p:sp>
      <p:sp>
        <p:nvSpPr>
          <p:cNvPr id="778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pPr algn="just"/>
            <a:r>
              <a:rPr lang="es-ES_tradnl">
                <a:cs typeface="Times New Roman" pitchFamily="18" charset="0"/>
              </a:rPr>
              <a:t>Por eso no sorprenden sus palabras:</a:t>
            </a:r>
            <a:endParaRPr lang="it-IT">
              <a:cs typeface="Times New Roman" pitchFamily="18" charset="0"/>
            </a:endParaRPr>
          </a:p>
          <a:p>
            <a:pPr algn="just"/>
            <a:r>
              <a:rPr lang="es-ES_tradnl">
                <a:cs typeface="Times New Roman" pitchFamily="18" charset="0"/>
              </a:rPr>
              <a:t>“Por amor no puedo ser indiferente con mis compañeras”</a:t>
            </a:r>
            <a:endParaRPr lang="it-IT">
              <a:cs typeface="Times New Roman" pitchFamily="18" charset="0"/>
            </a:endParaRPr>
          </a:p>
          <a:p>
            <a:pPr algn="just"/>
            <a:r>
              <a:rPr lang="it-IT">
                <a:cs typeface="Times New Roman" pitchFamily="18" charset="0"/>
              </a:rPr>
              <a:t> </a:t>
            </a:r>
          </a:p>
          <a:p>
            <a:pPr algn="just"/>
            <a:r>
              <a:rPr lang="it-IT">
                <a:cs typeface="Times New Roman" pitchFamily="18" charset="0"/>
              </a:rPr>
              <a:t> </a:t>
            </a:r>
          </a:p>
          <a:p>
            <a:pPr algn="just"/>
            <a:endParaRPr lang="it-IT">
              <a:cs typeface="Times New Roman" pitchFamily="18" charset="0"/>
            </a:endParaRPr>
          </a:p>
          <a:p>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6CF31-FA97-49AC-A1E7-4009A0933CBA}" type="slidenum">
              <a:rPr lang="it-IT"/>
              <a:pPr/>
              <a:t>31</a:t>
            </a:fld>
            <a:endParaRPr lang="it-IT"/>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algn="just"/>
            <a:r>
              <a:rPr lang="es-ES_tradnl">
                <a:cs typeface="Times New Roman" pitchFamily="18" charset="0"/>
              </a:rPr>
              <a:t>Confianza en María, Madre y Auxiliadora.</a:t>
            </a:r>
            <a:endParaRPr lang="it-IT">
              <a:cs typeface="Times New Roman" pitchFamily="18" charset="0"/>
            </a:endParaRPr>
          </a:p>
          <a:p>
            <a:pPr algn="just"/>
            <a:r>
              <a:rPr lang="it-IT">
                <a:cs typeface="Times New Roman" pitchFamily="18" charset="0"/>
              </a:rPr>
              <a:t> </a:t>
            </a:r>
          </a:p>
          <a:p>
            <a:pPr algn="just"/>
            <a:r>
              <a:rPr lang="it-IT">
                <a:cs typeface="Times New Roman" pitchFamily="18" charset="0"/>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DF7ED-5890-4D57-B933-A94E1B390AA9}" type="slidenum">
              <a:rPr lang="it-IT"/>
              <a:pPr/>
              <a:t>32</a:t>
            </a:fld>
            <a:endParaRPr lang="it-IT"/>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algn="just"/>
            <a:r>
              <a:rPr lang="es-ES_tradnl">
                <a:cs typeface="Times New Roman" pitchFamily="18" charset="0"/>
              </a:rPr>
              <a:t>Es muy claro el sello de María Santísima en la fundación y vida de la obra salesiana y el celo con que don Bosco difundía la devoción a la Madre de Dios, Inmaculada Auxiliadora. Ella es y será siempre la “maestra”, “guía” y “refugio” de los y las jóvenes.</a:t>
            </a:r>
            <a:endParaRPr lang="it-IT">
              <a:cs typeface="Times New Roman" pitchFamily="18" charset="0"/>
            </a:endParaRPr>
          </a:p>
          <a:p>
            <a:pPr algn="just"/>
            <a:r>
              <a:rPr lang="it-IT">
                <a:cs typeface="Times New Roman" pitchFamily="18" charset="0"/>
              </a:rPr>
              <a:t> </a:t>
            </a:r>
          </a:p>
          <a:p>
            <a:pPr algn="just"/>
            <a:r>
              <a:rPr lang="it-IT">
                <a:cs typeface="Times New Roman" pitchFamily="18" charset="0"/>
              </a:rPr>
              <a:t> </a:t>
            </a:r>
          </a:p>
          <a:p>
            <a:endParaRPr lang="it-IT">
              <a:cs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3CCAF-E5F1-4957-81F3-D7B648A31E1D}" type="slidenum">
              <a:rPr lang="it-IT"/>
              <a:pPr/>
              <a:t>33</a:t>
            </a:fld>
            <a:endParaRPr lang="it-IT"/>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algn="just"/>
            <a:r>
              <a:rPr lang="es-ES_tradnl">
                <a:cs typeface="Times New Roman" pitchFamily="18" charset="0"/>
              </a:rPr>
              <a:t>El itinerario de crecimiento en la amistad con Jesús que Laura recorre, se une a un profundo camino de confianza en María.</a:t>
            </a:r>
            <a:endParaRPr lang="it-IT">
              <a:cs typeface="Times New Roman" pitchFamily="18" charset="0"/>
            </a:endParaRPr>
          </a:p>
          <a:p>
            <a:pPr algn="just"/>
            <a:r>
              <a:rPr lang="es-ES_tradnl">
                <a:cs typeface="Times New Roman" pitchFamily="18" charset="0"/>
              </a:rPr>
              <a:t>Laura expresa su cercanía a María en la adhesión a la Asociación de las Hijas de María, pertenecer a ella fue su gran aspiración. </a:t>
            </a:r>
            <a:endParaRPr lang="it-IT">
              <a:cs typeface="Times New Roman" pitchFamily="18" charset="0"/>
            </a:endParaRPr>
          </a:p>
          <a:p>
            <a:pPr algn="just"/>
            <a:r>
              <a:rPr lang="es-ES_tradnl">
                <a:cs typeface="Times New Roman" pitchFamily="18" charset="0"/>
              </a:rPr>
              <a:t>“Que dicha es para mi el ser Hija de María”. (Circ. nº 853)</a:t>
            </a:r>
            <a:endParaRPr lang="it-IT">
              <a:cs typeface="Times New Roman" pitchFamily="18" charset="0"/>
            </a:endParaRPr>
          </a:p>
          <a:p>
            <a:pPr algn="just"/>
            <a:r>
              <a:rPr lang="it-IT">
                <a:cs typeface="Times New Roman" pitchFamily="18" charset="0"/>
              </a:rPr>
              <a:t> </a:t>
            </a:r>
          </a:p>
          <a:p>
            <a:pPr algn="just"/>
            <a:r>
              <a:rPr lang="it-IT" i="1">
                <a:cs typeface="Times New Roman" pitchFamily="18" charset="0"/>
              </a:rPr>
              <a:t> </a:t>
            </a:r>
            <a:endParaRPr lang="it-IT">
              <a:cs typeface="Times New Roman" pitchFamily="18" charset="0"/>
            </a:endParaRPr>
          </a:p>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4BFB2-35D3-4404-AD8B-4B010FF66C87}" type="slidenum">
              <a:rPr lang="it-IT"/>
              <a:pPr/>
              <a:t>34</a:t>
            </a:fld>
            <a:endParaRPr lang="it-IT"/>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lgn="just"/>
            <a:r>
              <a:rPr lang="es-ES_tradnl">
                <a:cs typeface="Times New Roman" pitchFamily="18" charset="0"/>
              </a:rPr>
              <a:t>Laura ama la vida y todo lo que la hace más bella, ...el don de si misma, es el culmen de una existencia coherente que se desarrolla en un continuo caminar hacia el amor (Circ. n° 853)</a:t>
            </a:r>
            <a:endParaRPr lang="it-IT">
              <a:cs typeface="Times New Roman" pitchFamily="18" charset="0"/>
            </a:endParaRPr>
          </a:p>
          <a:p>
            <a:pPr algn="just"/>
            <a:r>
              <a:rPr lang="es-ES_tradnl">
                <a:cs typeface="Times New Roman" pitchFamily="18" charset="0"/>
              </a:rPr>
              <a:t> </a:t>
            </a:r>
            <a:endParaRPr lang="it-IT">
              <a:cs typeface="Times New Roman" pitchFamily="18" charset="0"/>
            </a:endParaRPr>
          </a:p>
          <a:p>
            <a:pPr algn="just"/>
            <a:r>
              <a:rPr lang="it-IT">
                <a:cs typeface="Times New Roman" pitchFamily="18" charset="0"/>
              </a:rPr>
              <a:t> </a:t>
            </a:r>
          </a:p>
          <a:p>
            <a:pPr algn="just"/>
            <a:r>
              <a:rPr lang="it-IT">
                <a:cs typeface="Times New Roman" pitchFamily="18" charset="0"/>
              </a:rPr>
              <a:t> </a:t>
            </a:r>
          </a:p>
          <a:p>
            <a:pPr algn="just"/>
            <a:endParaRPr lang="it-IT">
              <a:cs typeface="Times New Roman" pitchFamily="18" charset="0"/>
            </a:endParaRPr>
          </a:p>
          <a:p>
            <a:pPr algn="just"/>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B1B6D-F24A-49AE-8EB3-FBEF5435D987}" type="slidenum">
              <a:rPr lang="it-IT"/>
              <a:pPr/>
              <a:t>35</a:t>
            </a:fld>
            <a:endParaRPr lang="it-IT"/>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s-ES_tradnl">
                <a:cs typeface="Times New Roman" pitchFamily="18" charset="0"/>
              </a:rPr>
              <a:t>Vida simple que ha sabido hacer de lo ordinario un extraordinario don de amor…”No hay amor más grande que dar la vida”</a:t>
            </a:r>
            <a:endParaRPr lang="it-IT">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BF6E8-0B09-43A7-9029-31C72D542980}" type="slidenum">
              <a:rPr lang="it-IT"/>
              <a:pPr/>
              <a:t>4</a:t>
            </a:fld>
            <a:endParaRPr lang="it-IT"/>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algn="just" eaLnBrk="0" hangingPunct="0">
              <a:spcBef>
                <a:spcPct val="0"/>
              </a:spcBef>
            </a:pPr>
            <a:r>
              <a:rPr lang="es-ES_tradnl">
                <a:cs typeface="Times New Roman" pitchFamily="18" charset="0"/>
              </a:rPr>
              <a:t>Laura Vicuña nace en Santiago de Chile el 5 de abril de 1891, en tiempos difíciles que inciden en la vida de su familia.</a:t>
            </a:r>
          </a:p>
          <a:p>
            <a:pPr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a:p>
            <a:pPr eaLnBrk="0" hangingPunct="0">
              <a:spcBef>
                <a:spcPct val="0"/>
              </a:spcBef>
            </a:pPr>
            <a:endParaRPr lang="it-IT">
              <a:cs typeface="Times New Roman" pitchFamily="18" charset="0"/>
            </a:endParaRPr>
          </a:p>
          <a:p>
            <a:pPr algn="just"/>
            <a:endParaRPr lang="it-IT">
              <a:cs typeface="Times New Roman" pitchFamily="18" charset="0"/>
            </a:endParaRPr>
          </a:p>
          <a:p>
            <a:pPr algn="just"/>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D8C84-393F-4443-B920-A233C2D8491B}" type="slidenum">
              <a:rPr lang="it-IT"/>
              <a:pPr/>
              <a:t>5</a:t>
            </a:fld>
            <a:endParaRPr lang="it-IT"/>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algn="just" eaLnBrk="0" hangingPunct="0">
              <a:spcBef>
                <a:spcPct val="0"/>
              </a:spcBef>
            </a:pPr>
            <a:r>
              <a:rPr lang="es-ES_tradnl">
                <a:cs typeface="Times New Roman" pitchFamily="18" charset="0"/>
              </a:rPr>
              <a:t>Su padre, José Vicuña, exiliado político, debe escapar con su familia al sur de Chile, a Temuco.</a:t>
            </a:r>
            <a:endParaRPr lang="it-IT">
              <a:cs typeface="Times New Roman" pitchFamily="18" charset="0"/>
            </a:endParaRPr>
          </a:p>
          <a:p>
            <a:pPr algn="just" eaLnBrk="0" hangingPunct="0">
              <a:spcBef>
                <a:spcPct val="0"/>
              </a:spcBef>
            </a:pPr>
            <a:r>
              <a:rPr lang="es-ES_tradnl">
                <a:cs typeface="Times New Roman" pitchFamily="18" charset="0"/>
              </a:rPr>
              <a:t>Temuco, recibe con su clima frío y lluvioso a Laura y sus padres que se habían propuesto recomenzar allí su vida, marcada por alegrías y amarguras. En ese pequeño pueblo nace en el 1894 Julia Amanda, única hermana de Laura.</a:t>
            </a:r>
            <a:endParaRPr lang="it-IT">
              <a:cs typeface="Times New Roman" pitchFamily="18" charset="0"/>
            </a:endParaRPr>
          </a:p>
          <a:p>
            <a:pPr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BDA29-5958-4E2E-A290-4186D19C8970}" type="slidenum">
              <a:rPr lang="it-IT"/>
              <a:pPr/>
              <a:t>6</a:t>
            </a:fld>
            <a:endParaRPr lang="it-IT"/>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381000" y="4343400"/>
            <a:ext cx="5562600" cy="4114800"/>
          </a:xfrm>
        </p:spPr>
        <p:txBody>
          <a:bodyPr/>
          <a:lstStyle/>
          <a:p>
            <a:pPr algn="just" eaLnBrk="0" hangingPunct="0">
              <a:spcBef>
                <a:spcPct val="0"/>
              </a:spcBef>
            </a:pPr>
            <a:r>
              <a:rPr lang="es-ES_tradnl">
                <a:cs typeface="Times New Roman" pitchFamily="18" charset="0"/>
              </a:rPr>
              <a:t>Pero el sufrimiento toca nuevamente a la puerta de la familia Vicuña y sorpresivamente Laura y Julia Amanda quedan huérfanas de padre. Laura tenía dos años.</a:t>
            </a:r>
            <a:endParaRPr lang="it-IT">
              <a:cs typeface="Times New Roman" pitchFamily="18" charset="0"/>
            </a:endParaRPr>
          </a:p>
          <a:p>
            <a:pPr algn="just" eaLnBrk="0" hangingPunct="0">
              <a:spcBef>
                <a:spcPct val="0"/>
              </a:spcBef>
            </a:pPr>
            <a:r>
              <a:rPr lang="es-ES_tradnl">
                <a:cs typeface="Times New Roman" pitchFamily="18" charset="0"/>
              </a:rPr>
              <a:t>La familia queda  sin apoyo y en precarias condiciones económicas. La madre, Mercedes Pino, busca salir adelante con su trabajo de modista.</a:t>
            </a:r>
            <a:endParaRPr lang="it-IT">
              <a:cs typeface="Times New Roman" pitchFamily="18" charset="0"/>
            </a:endParaRPr>
          </a:p>
          <a:p>
            <a:pPr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a:p>
            <a:pPr algn="just" eaLnBrk="0" hangingPunct="0">
              <a:spcBef>
                <a:spcPct val="0"/>
              </a:spcBef>
            </a:pPr>
            <a:r>
              <a:rPr lang="it-IT">
                <a:cs typeface="Times New Roman" pitchFamily="18" charset="0"/>
              </a:rPr>
              <a:t> </a:t>
            </a:r>
          </a:p>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94D0A-088E-459E-A97D-90E30603ACF9}" type="slidenum">
              <a:rPr lang="it-IT"/>
              <a:pPr/>
              <a:t>7</a:t>
            </a:fld>
            <a:endParaRPr lang="it-IT"/>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pPr algn="just" eaLnBrk="0" hangingPunct="0">
              <a:spcBef>
                <a:spcPct val="0"/>
              </a:spcBef>
            </a:pPr>
            <a:r>
              <a:rPr lang="es-ES_tradnl">
                <a:cs typeface="Times New Roman" pitchFamily="18" charset="0"/>
              </a:rPr>
              <a:t>En 1899, la madre, luego que les robaran todo lo que poseían, decide emigrar a Argentina con sus hijas Laura y Julia Amanda llegan a Junín de los Andes, pequeño pueblo argentino en la frontera con Chile...</a:t>
            </a:r>
            <a:endParaRPr lang="it-IT">
              <a:cs typeface="Times New Roman" pitchFamily="18" charset="0"/>
            </a:endParaRPr>
          </a:p>
          <a:p>
            <a:pPr algn="just"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a:p>
            <a:pPr algn="just" eaLnBrk="0" hangingPunct="0">
              <a:spcBef>
                <a:spcPct val="0"/>
              </a:spcBef>
            </a:pPr>
            <a:r>
              <a:rPr lang="it-IT">
                <a:cs typeface="Times New Roman" pitchFamily="18" charset="0"/>
              </a:rPr>
              <a:t> </a:t>
            </a:r>
          </a:p>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0A643F-F731-437E-BA5D-C5FC2FC0459E}" type="slidenum">
              <a:rPr lang="it-IT"/>
              <a:pPr/>
              <a:t>8</a:t>
            </a:fld>
            <a:endParaRPr lang="it-IT"/>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lgn="just" eaLnBrk="0" hangingPunct="0">
              <a:spcBef>
                <a:spcPct val="0"/>
              </a:spcBef>
            </a:pPr>
            <a:r>
              <a:rPr lang="es-ES_tradnl">
                <a:cs typeface="Times New Roman" pitchFamily="18" charset="0"/>
              </a:rPr>
              <a:t>En la vacaciones del 1900, el 21 de enero, Laura y Amanda son admitidas como alumnas en el colegio de las Hijas de María Auxiliadora de Junín de los Andes.</a:t>
            </a:r>
            <a:endParaRPr lang="it-IT">
              <a:cs typeface="Times New Roman" pitchFamily="18" charset="0"/>
            </a:endParaRPr>
          </a:p>
          <a:p>
            <a:pPr algn="just" eaLnBrk="0" hangingPunct="0">
              <a:spcBef>
                <a:spcPct val="0"/>
              </a:spcBef>
            </a:pPr>
            <a:r>
              <a:rPr lang="es-ES_tradnl">
                <a:cs typeface="Times New Roman" pitchFamily="18" charset="0"/>
              </a:rPr>
              <a:t>En el registro del tiempo se encuentra escrito “Las dos hermanas, Laura de 9 años y Julia de 6 años, hijas de José Domingo y de Mercedes, chilenos católicos.</a:t>
            </a:r>
            <a:endParaRPr lang="it-IT">
              <a:cs typeface="Times New Roman" pitchFamily="18" charset="0"/>
            </a:endParaRPr>
          </a:p>
          <a:p>
            <a:pPr algn="just" eaLnBrk="0" hangingPunct="0">
              <a:spcBef>
                <a:spcPct val="0"/>
              </a:spcBef>
            </a:pPr>
            <a:r>
              <a:rPr lang="es-ES_tradnl">
                <a:cs typeface="Times New Roman" pitchFamily="18" charset="0"/>
              </a:rPr>
              <a:t>En ese tiempo la madre de Laura inicia su convivencia con Manuel Mora. La pequeña Laura sufre cuando se da cuenta que su madre vive lejos de Dios.</a:t>
            </a:r>
            <a:endParaRPr lang="it-IT">
              <a:cs typeface="Times New Roman" pitchFamily="18" charset="0"/>
            </a:endParaRPr>
          </a:p>
          <a:p>
            <a:pPr algn="just"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AE53B-E267-41B0-AB74-4CF226767918}" type="slidenum">
              <a:rPr lang="it-IT"/>
              <a:pPr/>
              <a:t>9</a:t>
            </a:fld>
            <a:endParaRPr lang="it-IT"/>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algn="just" eaLnBrk="0" hangingPunct="0">
              <a:spcBef>
                <a:spcPct val="0"/>
              </a:spcBef>
            </a:pPr>
            <a:r>
              <a:rPr lang="es-ES_tradnl">
                <a:cs typeface="Times New Roman" pitchFamily="18" charset="0"/>
              </a:rPr>
              <a:t>En las vacaciones de verano del 1902, Manuel Mora, conviviente de la mamá de Laura intenta violentarla. Como ella se resiste pierde toda ayuda económica para seguir estudiando, pero las hermanas de Junín la reciben gratuitamente.</a:t>
            </a:r>
            <a:endParaRPr lang="it-IT">
              <a:cs typeface="Times New Roman" pitchFamily="18" charset="0"/>
            </a:endParaRPr>
          </a:p>
          <a:p>
            <a:pPr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a:p>
            <a:pPr eaLnBrk="0" hangingPunct="0">
              <a:spcBef>
                <a:spcPct val="0"/>
              </a:spcBef>
            </a:pPr>
            <a:r>
              <a:rPr lang="it-IT">
                <a:cs typeface="Times New Roman" pitchFamily="18" charset="0"/>
              </a:rPr>
              <a:t>	</a:t>
            </a:r>
          </a:p>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it-IT"/>
          </a:p>
        </p:txBody>
      </p:sp>
      <p:sp>
        <p:nvSpPr>
          <p:cNvPr id="5" name="4 Marcador de pie de página"/>
          <p:cNvSpPr>
            <a:spLocks noGrp="1"/>
          </p:cNvSpPr>
          <p:nvPr>
            <p:ph type="ftr" sz="quarter" idx="11"/>
          </p:nvPr>
        </p:nvSpPr>
        <p:spPr/>
        <p:txBody>
          <a:bodyPr/>
          <a:lstStyle>
            <a:lvl1pPr>
              <a:defRPr/>
            </a:lvl1pPr>
          </a:lstStyle>
          <a:p>
            <a:endParaRPr lang="it-IT"/>
          </a:p>
        </p:txBody>
      </p:sp>
      <p:sp>
        <p:nvSpPr>
          <p:cNvPr id="6" name="5 Marcador de número de diapositiva"/>
          <p:cNvSpPr>
            <a:spLocks noGrp="1"/>
          </p:cNvSpPr>
          <p:nvPr>
            <p:ph type="sldNum" sz="quarter" idx="12"/>
          </p:nvPr>
        </p:nvSpPr>
        <p:spPr/>
        <p:txBody>
          <a:bodyPr/>
          <a:lstStyle>
            <a:lvl1pPr>
              <a:defRPr/>
            </a:lvl1pPr>
          </a:lstStyle>
          <a:p>
            <a:fld id="{1F0D81D1-FDC0-4305-AFFA-E413DAE3BB6E}" type="slidenum">
              <a:rPr lang="it-IT"/>
              <a:pPr/>
              <a:t>‹Nº›</a:t>
            </a:fld>
            <a:endParaRPr lang="it-IT"/>
          </a:p>
        </p:txBody>
      </p:sp>
    </p:spTree>
  </p:cSld>
  <p:clrMapOvr>
    <a:masterClrMapping/>
  </p:clrMapOvr>
  <p:transition spd="med">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it-IT"/>
          </a:p>
        </p:txBody>
      </p:sp>
      <p:sp>
        <p:nvSpPr>
          <p:cNvPr id="5" name="4 Marcador de pie de página"/>
          <p:cNvSpPr>
            <a:spLocks noGrp="1"/>
          </p:cNvSpPr>
          <p:nvPr>
            <p:ph type="ftr" sz="quarter" idx="11"/>
          </p:nvPr>
        </p:nvSpPr>
        <p:spPr/>
        <p:txBody>
          <a:bodyPr/>
          <a:lstStyle>
            <a:lvl1pPr>
              <a:defRPr/>
            </a:lvl1pPr>
          </a:lstStyle>
          <a:p>
            <a:endParaRPr lang="it-IT"/>
          </a:p>
        </p:txBody>
      </p:sp>
      <p:sp>
        <p:nvSpPr>
          <p:cNvPr id="6" name="5 Marcador de número de diapositiva"/>
          <p:cNvSpPr>
            <a:spLocks noGrp="1"/>
          </p:cNvSpPr>
          <p:nvPr>
            <p:ph type="sldNum" sz="quarter" idx="12"/>
          </p:nvPr>
        </p:nvSpPr>
        <p:spPr/>
        <p:txBody>
          <a:bodyPr/>
          <a:lstStyle>
            <a:lvl1pPr>
              <a:defRPr/>
            </a:lvl1pPr>
          </a:lstStyle>
          <a:p>
            <a:fld id="{AAA61E97-C73F-453C-AECB-CE69BF6338F8}" type="slidenum">
              <a:rPr lang="it-IT"/>
              <a:pPr/>
              <a:t>‹Nº›</a:t>
            </a:fld>
            <a:endParaRPr lang="it-IT"/>
          </a:p>
        </p:txBody>
      </p:sp>
    </p:spTree>
  </p:cSld>
  <p:clrMapOvr>
    <a:masterClrMapping/>
  </p:clrMapOvr>
  <p:transition spd="med">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it-IT"/>
          </a:p>
        </p:txBody>
      </p:sp>
      <p:sp>
        <p:nvSpPr>
          <p:cNvPr id="5" name="4 Marcador de pie de página"/>
          <p:cNvSpPr>
            <a:spLocks noGrp="1"/>
          </p:cNvSpPr>
          <p:nvPr>
            <p:ph type="ftr" sz="quarter" idx="11"/>
          </p:nvPr>
        </p:nvSpPr>
        <p:spPr/>
        <p:txBody>
          <a:bodyPr/>
          <a:lstStyle>
            <a:lvl1pPr>
              <a:defRPr/>
            </a:lvl1pPr>
          </a:lstStyle>
          <a:p>
            <a:endParaRPr lang="it-IT"/>
          </a:p>
        </p:txBody>
      </p:sp>
      <p:sp>
        <p:nvSpPr>
          <p:cNvPr id="6" name="5 Marcador de número de diapositiva"/>
          <p:cNvSpPr>
            <a:spLocks noGrp="1"/>
          </p:cNvSpPr>
          <p:nvPr>
            <p:ph type="sldNum" sz="quarter" idx="12"/>
          </p:nvPr>
        </p:nvSpPr>
        <p:spPr/>
        <p:txBody>
          <a:bodyPr/>
          <a:lstStyle>
            <a:lvl1pPr>
              <a:defRPr/>
            </a:lvl1pPr>
          </a:lstStyle>
          <a:p>
            <a:fld id="{4BF4F732-530B-4C73-BACB-A5B3FCD67775}" type="slidenum">
              <a:rPr lang="it-IT"/>
              <a:pPr/>
              <a:t>‹Nº›</a:t>
            </a:fld>
            <a:endParaRPr lang="it-IT"/>
          </a:p>
        </p:txBody>
      </p:sp>
    </p:spTree>
  </p:cSld>
  <p:clrMapOvr>
    <a:masterClrMapping/>
  </p:clrMapOvr>
  <p:transition spd="med">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it-IT"/>
          </a:p>
        </p:txBody>
      </p:sp>
      <p:sp>
        <p:nvSpPr>
          <p:cNvPr id="5" name="4 Marcador de pie de página"/>
          <p:cNvSpPr>
            <a:spLocks noGrp="1"/>
          </p:cNvSpPr>
          <p:nvPr>
            <p:ph type="ftr" sz="quarter" idx="11"/>
          </p:nvPr>
        </p:nvSpPr>
        <p:spPr/>
        <p:txBody>
          <a:bodyPr/>
          <a:lstStyle>
            <a:lvl1pPr>
              <a:defRPr/>
            </a:lvl1pPr>
          </a:lstStyle>
          <a:p>
            <a:endParaRPr lang="it-IT"/>
          </a:p>
        </p:txBody>
      </p:sp>
      <p:sp>
        <p:nvSpPr>
          <p:cNvPr id="6" name="5 Marcador de número de diapositiva"/>
          <p:cNvSpPr>
            <a:spLocks noGrp="1"/>
          </p:cNvSpPr>
          <p:nvPr>
            <p:ph type="sldNum" sz="quarter" idx="12"/>
          </p:nvPr>
        </p:nvSpPr>
        <p:spPr/>
        <p:txBody>
          <a:bodyPr/>
          <a:lstStyle>
            <a:lvl1pPr>
              <a:defRPr/>
            </a:lvl1pPr>
          </a:lstStyle>
          <a:p>
            <a:fld id="{E5C27AFC-0FFC-4EA8-BEE9-057415CAF259}" type="slidenum">
              <a:rPr lang="it-IT"/>
              <a:pPr/>
              <a:t>‹Nº›</a:t>
            </a:fld>
            <a:endParaRPr lang="it-IT"/>
          </a:p>
        </p:txBody>
      </p:sp>
    </p:spTree>
  </p:cSld>
  <p:clrMapOvr>
    <a:masterClrMapping/>
  </p:clrMapOvr>
  <p:transition spd="med">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it-IT"/>
          </a:p>
        </p:txBody>
      </p:sp>
      <p:sp>
        <p:nvSpPr>
          <p:cNvPr id="5" name="4 Marcador de pie de página"/>
          <p:cNvSpPr>
            <a:spLocks noGrp="1"/>
          </p:cNvSpPr>
          <p:nvPr>
            <p:ph type="ftr" sz="quarter" idx="11"/>
          </p:nvPr>
        </p:nvSpPr>
        <p:spPr/>
        <p:txBody>
          <a:bodyPr/>
          <a:lstStyle>
            <a:lvl1pPr>
              <a:defRPr/>
            </a:lvl1pPr>
          </a:lstStyle>
          <a:p>
            <a:endParaRPr lang="it-IT"/>
          </a:p>
        </p:txBody>
      </p:sp>
      <p:sp>
        <p:nvSpPr>
          <p:cNvPr id="6" name="5 Marcador de número de diapositiva"/>
          <p:cNvSpPr>
            <a:spLocks noGrp="1"/>
          </p:cNvSpPr>
          <p:nvPr>
            <p:ph type="sldNum" sz="quarter" idx="12"/>
          </p:nvPr>
        </p:nvSpPr>
        <p:spPr/>
        <p:txBody>
          <a:bodyPr/>
          <a:lstStyle>
            <a:lvl1pPr>
              <a:defRPr/>
            </a:lvl1pPr>
          </a:lstStyle>
          <a:p>
            <a:fld id="{15277B6A-762D-474B-BA64-5860C9220F4F}" type="slidenum">
              <a:rPr lang="it-IT"/>
              <a:pPr/>
              <a:t>‹Nº›</a:t>
            </a:fld>
            <a:endParaRPr lang="it-IT"/>
          </a:p>
        </p:txBody>
      </p:sp>
    </p:spTree>
  </p:cSld>
  <p:clrMapOvr>
    <a:masterClrMapping/>
  </p:clrMapOvr>
  <p:transition spd="med">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it-IT"/>
          </a:p>
        </p:txBody>
      </p:sp>
      <p:sp>
        <p:nvSpPr>
          <p:cNvPr id="6" name="5 Marcador de pie de página"/>
          <p:cNvSpPr>
            <a:spLocks noGrp="1"/>
          </p:cNvSpPr>
          <p:nvPr>
            <p:ph type="ftr" sz="quarter" idx="11"/>
          </p:nvPr>
        </p:nvSpPr>
        <p:spPr/>
        <p:txBody>
          <a:bodyPr/>
          <a:lstStyle>
            <a:lvl1pPr>
              <a:defRPr/>
            </a:lvl1pPr>
          </a:lstStyle>
          <a:p>
            <a:endParaRPr lang="it-IT"/>
          </a:p>
        </p:txBody>
      </p:sp>
      <p:sp>
        <p:nvSpPr>
          <p:cNvPr id="7" name="6 Marcador de número de diapositiva"/>
          <p:cNvSpPr>
            <a:spLocks noGrp="1"/>
          </p:cNvSpPr>
          <p:nvPr>
            <p:ph type="sldNum" sz="quarter" idx="12"/>
          </p:nvPr>
        </p:nvSpPr>
        <p:spPr/>
        <p:txBody>
          <a:bodyPr/>
          <a:lstStyle>
            <a:lvl1pPr>
              <a:defRPr/>
            </a:lvl1pPr>
          </a:lstStyle>
          <a:p>
            <a:fld id="{604E15C9-B554-414D-A14F-93DE54C31D64}" type="slidenum">
              <a:rPr lang="it-IT"/>
              <a:pPr/>
              <a:t>‹Nº›</a:t>
            </a:fld>
            <a:endParaRPr lang="it-IT"/>
          </a:p>
        </p:txBody>
      </p:sp>
    </p:spTree>
  </p:cSld>
  <p:clrMapOvr>
    <a:masterClrMapping/>
  </p:clrMapOvr>
  <p:transition spd="med">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it-IT"/>
          </a:p>
        </p:txBody>
      </p:sp>
      <p:sp>
        <p:nvSpPr>
          <p:cNvPr id="8" name="7 Marcador de pie de página"/>
          <p:cNvSpPr>
            <a:spLocks noGrp="1"/>
          </p:cNvSpPr>
          <p:nvPr>
            <p:ph type="ftr" sz="quarter" idx="11"/>
          </p:nvPr>
        </p:nvSpPr>
        <p:spPr/>
        <p:txBody>
          <a:bodyPr/>
          <a:lstStyle>
            <a:lvl1pPr>
              <a:defRPr/>
            </a:lvl1pPr>
          </a:lstStyle>
          <a:p>
            <a:endParaRPr lang="it-IT"/>
          </a:p>
        </p:txBody>
      </p:sp>
      <p:sp>
        <p:nvSpPr>
          <p:cNvPr id="9" name="8 Marcador de número de diapositiva"/>
          <p:cNvSpPr>
            <a:spLocks noGrp="1"/>
          </p:cNvSpPr>
          <p:nvPr>
            <p:ph type="sldNum" sz="quarter" idx="12"/>
          </p:nvPr>
        </p:nvSpPr>
        <p:spPr/>
        <p:txBody>
          <a:bodyPr/>
          <a:lstStyle>
            <a:lvl1pPr>
              <a:defRPr/>
            </a:lvl1pPr>
          </a:lstStyle>
          <a:p>
            <a:fld id="{1D293F6C-3421-408C-B344-4343DF872D80}" type="slidenum">
              <a:rPr lang="it-IT"/>
              <a:pPr/>
              <a:t>‹Nº›</a:t>
            </a:fld>
            <a:endParaRPr lang="it-IT"/>
          </a:p>
        </p:txBody>
      </p:sp>
    </p:spTree>
  </p:cSld>
  <p:clrMapOvr>
    <a:masterClrMapping/>
  </p:clrMapOvr>
  <p:transition spd="med">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it-IT"/>
          </a:p>
        </p:txBody>
      </p:sp>
      <p:sp>
        <p:nvSpPr>
          <p:cNvPr id="4" name="3 Marcador de pie de página"/>
          <p:cNvSpPr>
            <a:spLocks noGrp="1"/>
          </p:cNvSpPr>
          <p:nvPr>
            <p:ph type="ftr" sz="quarter" idx="11"/>
          </p:nvPr>
        </p:nvSpPr>
        <p:spPr/>
        <p:txBody>
          <a:bodyPr/>
          <a:lstStyle>
            <a:lvl1pPr>
              <a:defRPr/>
            </a:lvl1pPr>
          </a:lstStyle>
          <a:p>
            <a:endParaRPr lang="it-IT"/>
          </a:p>
        </p:txBody>
      </p:sp>
      <p:sp>
        <p:nvSpPr>
          <p:cNvPr id="5" name="4 Marcador de número de diapositiva"/>
          <p:cNvSpPr>
            <a:spLocks noGrp="1"/>
          </p:cNvSpPr>
          <p:nvPr>
            <p:ph type="sldNum" sz="quarter" idx="12"/>
          </p:nvPr>
        </p:nvSpPr>
        <p:spPr/>
        <p:txBody>
          <a:bodyPr/>
          <a:lstStyle>
            <a:lvl1pPr>
              <a:defRPr/>
            </a:lvl1pPr>
          </a:lstStyle>
          <a:p>
            <a:fld id="{583131E0-FA88-4E8D-9078-AB63E0FAEBC5}" type="slidenum">
              <a:rPr lang="it-IT"/>
              <a:pPr/>
              <a:t>‹Nº›</a:t>
            </a:fld>
            <a:endParaRPr lang="it-IT"/>
          </a:p>
        </p:txBody>
      </p:sp>
    </p:spTree>
  </p:cSld>
  <p:clrMapOvr>
    <a:masterClrMapping/>
  </p:clrMapOvr>
  <p:transition spd="med">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it-IT"/>
          </a:p>
        </p:txBody>
      </p:sp>
      <p:sp>
        <p:nvSpPr>
          <p:cNvPr id="3" name="2 Marcador de pie de página"/>
          <p:cNvSpPr>
            <a:spLocks noGrp="1"/>
          </p:cNvSpPr>
          <p:nvPr>
            <p:ph type="ftr" sz="quarter" idx="11"/>
          </p:nvPr>
        </p:nvSpPr>
        <p:spPr/>
        <p:txBody>
          <a:bodyPr/>
          <a:lstStyle>
            <a:lvl1pPr>
              <a:defRPr/>
            </a:lvl1pPr>
          </a:lstStyle>
          <a:p>
            <a:endParaRPr lang="it-IT"/>
          </a:p>
        </p:txBody>
      </p:sp>
      <p:sp>
        <p:nvSpPr>
          <p:cNvPr id="4" name="3 Marcador de número de diapositiva"/>
          <p:cNvSpPr>
            <a:spLocks noGrp="1"/>
          </p:cNvSpPr>
          <p:nvPr>
            <p:ph type="sldNum" sz="quarter" idx="12"/>
          </p:nvPr>
        </p:nvSpPr>
        <p:spPr/>
        <p:txBody>
          <a:bodyPr/>
          <a:lstStyle>
            <a:lvl1pPr>
              <a:defRPr/>
            </a:lvl1pPr>
          </a:lstStyle>
          <a:p>
            <a:fld id="{D22B7BE3-18E8-4B7E-8758-42A2F3853820}" type="slidenum">
              <a:rPr lang="it-IT"/>
              <a:pPr/>
              <a:t>‹Nº›</a:t>
            </a:fld>
            <a:endParaRPr lang="it-IT"/>
          </a:p>
        </p:txBody>
      </p:sp>
    </p:spTree>
  </p:cSld>
  <p:clrMapOvr>
    <a:masterClrMapping/>
  </p:clrMapOvr>
  <p:transition spd="med">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it-IT"/>
          </a:p>
        </p:txBody>
      </p:sp>
      <p:sp>
        <p:nvSpPr>
          <p:cNvPr id="6" name="5 Marcador de pie de página"/>
          <p:cNvSpPr>
            <a:spLocks noGrp="1"/>
          </p:cNvSpPr>
          <p:nvPr>
            <p:ph type="ftr" sz="quarter" idx="11"/>
          </p:nvPr>
        </p:nvSpPr>
        <p:spPr/>
        <p:txBody>
          <a:bodyPr/>
          <a:lstStyle>
            <a:lvl1pPr>
              <a:defRPr/>
            </a:lvl1pPr>
          </a:lstStyle>
          <a:p>
            <a:endParaRPr lang="it-IT"/>
          </a:p>
        </p:txBody>
      </p:sp>
      <p:sp>
        <p:nvSpPr>
          <p:cNvPr id="7" name="6 Marcador de número de diapositiva"/>
          <p:cNvSpPr>
            <a:spLocks noGrp="1"/>
          </p:cNvSpPr>
          <p:nvPr>
            <p:ph type="sldNum" sz="quarter" idx="12"/>
          </p:nvPr>
        </p:nvSpPr>
        <p:spPr/>
        <p:txBody>
          <a:bodyPr/>
          <a:lstStyle>
            <a:lvl1pPr>
              <a:defRPr/>
            </a:lvl1pPr>
          </a:lstStyle>
          <a:p>
            <a:fld id="{F12C8B02-0A88-4CA2-A649-A620A294769D}" type="slidenum">
              <a:rPr lang="it-IT"/>
              <a:pPr/>
              <a:t>‹Nº›</a:t>
            </a:fld>
            <a:endParaRPr lang="it-IT"/>
          </a:p>
        </p:txBody>
      </p:sp>
    </p:spTree>
  </p:cSld>
  <p:clrMapOvr>
    <a:masterClrMapping/>
  </p:clrMapOvr>
  <p:transition spd="med">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it-IT"/>
          </a:p>
        </p:txBody>
      </p:sp>
      <p:sp>
        <p:nvSpPr>
          <p:cNvPr id="6" name="5 Marcador de pie de página"/>
          <p:cNvSpPr>
            <a:spLocks noGrp="1"/>
          </p:cNvSpPr>
          <p:nvPr>
            <p:ph type="ftr" sz="quarter" idx="11"/>
          </p:nvPr>
        </p:nvSpPr>
        <p:spPr/>
        <p:txBody>
          <a:bodyPr/>
          <a:lstStyle>
            <a:lvl1pPr>
              <a:defRPr/>
            </a:lvl1pPr>
          </a:lstStyle>
          <a:p>
            <a:endParaRPr lang="it-IT"/>
          </a:p>
        </p:txBody>
      </p:sp>
      <p:sp>
        <p:nvSpPr>
          <p:cNvPr id="7" name="6 Marcador de número de diapositiva"/>
          <p:cNvSpPr>
            <a:spLocks noGrp="1"/>
          </p:cNvSpPr>
          <p:nvPr>
            <p:ph type="sldNum" sz="quarter" idx="12"/>
          </p:nvPr>
        </p:nvSpPr>
        <p:spPr/>
        <p:txBody>
          <a:bodyPr/>
          <a:lstStyle>
            <a:lvl1pPr>
              <a:defRPr/>
            </a:lvl1pPr>
          </a:lstStyle>
          <a:p>
            <a:fld id="{72621718-0195-4499-91AA-080A38CFBB98}" type="slidenum">
              <a:rPr lang="it-IT"/>
              <a:pPr/>
              <a:t>‹Nº›</a:t>
            </a:fld>
            <a:endParaRPr lang="it-IT"/>
          </a:p>
        </p:txBody>
      </p:sp>
    </p:spTree>
  </p:cSld>
  <p:clrMapOvr>
    <a:masterClrMapping/>
  </p:clrMapOvr>
  <p:transition spd="med">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64DD907-9E0D-482C-AA77-E782AB3928FC}" type="slidenum">
              <a:rPr lang="it-IT"/>
              <a:pPr/>
              <a:t>‹Nº›</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hecke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E:\Esp%20Laura%20Vicu&#241;a\07%20Traccia%207.wma"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3581400" y="6096000"/>
            <a:ext cx="5334000" cy="533400"/>
          </a:xfrm>
          <a:prstGeom prst="rect">
            <a:avLst/>
          </a:prstGeom>
        </p:spPr>
        <p:txBody>
          <a:bodyPr wrap="none" fromWordArt="1">
            <a:prstTxWarp prst="textPlain">
              <a:avLst>
                <a:gd name="adj" fmla="val 50000"/>
              </a:avLst>
            </a:prstTxWarp>
          </a:bodyPr>
          <a:lstStyle/>
          <a:p>
            <a:pPr algn="ctr"/>
            <a:r>
              <a:rPr lang="es-ES" sz="3600" b="1" i="1" kern="10">
                <a:ln w="9525">
                  <a:noFill/>
                  <a:round/>
                  <a:headEnd/>
                  <a:tailEnd/>
                </a:ln>
                <a:solidFill>
                  <a:schemeClr val="bg1"/>
                </a:solidFill>
                <a:effectLst>
                  <a:outerShdw dist="99190" dir="8411666" algn="ctr" rotWithShape="0">
                    <a:schemeClr val="tx1"/>
                  </a:outerShdw>
                </a:effectLst>
                <a:latin typeface="Times New Roman"/>
                <a:cs typeface="Times New Roman"/>
              </a:rPr>
              <a:t>Laura Vicuña</a:t>
            </a:r>
          </a:p>
        </p:txBody>
      </p:sp>
      <p:pic>
        <p:nvPicPr>
          <p:cNvPr id="2053" name="07 Traccia 7.wma">
            <a:hlinkClick r:id="" action="ppaction://media"/>
          </p:cNvPr>
          <p:cNvPicPr>
            <a:picLocks noRot="1" noChangeAspect="1" noChangeArrowheads="1"/>
          </p:cNvPicPr>
          <p:nvPr>
            <a:audioFile r:link="rId1"/>
          </p:nvPr>
        </p:nvPicPr>
        <p:blipFill>
          <a:blip r:embed="rId5"/>
          <a:srcRect/>
          <a:stretch>
            <a:fillRect/>
          </a:stretch>
        </p:blipFill>
        <p:spPr bwMode="auto">
          <a:xfrm>
            <a:off x="3200400" y="3962400"/>
            <a:ext cx="76200" cy="76200"/>
          </a:xfrm>
          <a:prstGeom prst="rect">
            <a:avLst/>
          </a:prstGeom>
          <a:noFill/>
        </p:spPr>
      </p:pic>
      <p:sp>
        <p:nvSpPr>
          <p:cNvPr id="2051" name="WordArt 3"/>
          <p:cNvSpPr>
            <a:spLocks noChangeArrowheads="1" noChangeShapeType="1" noTextEdit="1"/>
          </p:cNvSpPr>
          <p:nvPr/>
        </p:nvSpPr>
        <p:spPr bwMode="auto">
          <a:xfrm>
            <a:off x="-1371600" y="1752600"/>
            <a:ext cx="9753600" cy="2362200"/>
          </a:xfrm>
          <a:prstGeom prst="rect">
            <a:avLst/>
          </a:prstGeom>
        </p:spPr>
        <p:txBody>
          <a:bodyPr wrap="none" fromWordArt="1">
            <a:prstTxWarp prst="textCurveUp">
              <a:avLst>
                <a:gd name="adj" fmla="val 45977"/>
              </a:avLst>
            </a:prstTxWarp>
          </a:bodyPr>
          <a:lstStyle/>
          <a:p>
            <a:pPr algn="ctr"/>
            <a:r>
              <a:rPr lang="es-ES" sz="3600" b="1" i="1" kern="10">
                <a:ln w="9525">
                  <a:noFill/>
                  <a:round/>
                  <a:headEnd/>
                  <a:tailEnd/>
                </a:ln>
                <a:solidFill>
                  <a:schemeClr val="bg1"/>
                </a:solidFill>
                <a:effectLst>
                  <a:outerShdw dist="107763" dir="8100000" algn="ctr" rotWithShape="0">
                    <a:srgbClr val="000000"/>
                  </a:outerShdw>
                </a:effectLst>
                <a:latin typeface="Times New Roman"/>
                <a:cs typeface="Times New Roman"/>
              </a:rPr>
              <a:t>...extraordinaria</a:t>
            </a:r>
          </a:p>
          <a:p>
            <a:pPr algn="ctr"/>
            <a:r>
              <a:rPr lang="es-ES" sz="3600" b="1" i="1" kern="10">
                <a:ln w="9525">
                  <a:noFill/>
                  <a:round/>
                  <a:headEnd/>
                  <a:tailEnd/>
                </a:ln>
                <a:solidFill>
                  <a:schemeClr val="bg1"/>
                </a:solidFill>
                <a:effectLst>
                  <a:outerShdw dist="107763" dir="8100000" algn="ctr" rotWithShape="0">
                    <a:srgbClr val="000000"/>
                  </a:outerShdw>
                </a:effectLst>
                <a:latin typeface="Times New Roman"/>
                <a:cs typeface="Times New Roman"/>
              </a:rPr>
              <a:t>                en lo ordinario...</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53"/>
                                        </p:tgtEl>
                                      </p:cBhvr>
                                    </p:cmd>
                                  </p:childTnLst>
                                </p:cTn>
                              </p:par>
                            </p:childTnLst>
                          </p:cTn>
                        </p:par>
                      </p:childTnLst>
                    </p:cTn>
                  </p:par>
                  <p:par>
                    <p:cTn id="7" fill="hold">
                      <p:stCondLst>
                        <p:cond delay="indefinite"/>
                      </p:stCondLst>
                      <p:childTnLst>
                        <p:par>
                          <p:cTn id="8" fill="hold">
                            <p:stCondLst>
                              <p:cond delay="0"/>
                            </p:stCondLst>
                            <p:childTnLst>
                              <p:par>
                                <p:cTn id="9" presetID="19" presetClass="entr" presetSubtype="10" fill="hold" grpId="0" nodeType="click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p:cTn id="11" dur="5000" fill="hold"/>
                                        <p:tgtEl>
                                          <p:spTgt spid="2051"/>
                                        </p:tgtEl>
                                        <p:attrNameLst>
                                          <p:attrName>ppt_w</p:attrName>
                                        </p:attrNameLst>
                                      </p:cBhvr>
                                      <p:tavLst>
                                        <p:tav tm="0" fmla="#ppt_w*sin(2.5*pi*$)">
                                          <p:val>
                                            <p:fltVal val="0"/>
                                          </p:val>
                                        </p:tav>
                                        <p:tav tm="100000">
                                          <p:val>
                                            <p:fltVal val="1"/>
                                          </p:val>
                                        </p:tav>
                                      </p:tavLst>
                                    </p:anim>
                                    <p:anim calcmode="lin" valueType="num">
                                      <p:cBhvr>
                                        <p:cTn id="12" dur="50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p:cTn id="17" dur="500" fill="hold"/>
                                        <p:tgtEl>
                                          <p:spTgt spid="2052"/>
                                        </p:tgtEl>
                                        <p:attrNameLst>
                                          <p:attrName>ppt_w</p:attrName>
                                        </p:attrNameLst>
                                      </p:cBhvr>
                                      <p:tavLst>
                                        <p:tav tm="0">
                                          <p:val>
                                            <p:strVal val="2/3*#ppt_w"/>
                                          </p:val>
                                        </p:tav>
                                        <p:tav tm="100000">
                                          <p:val>
                                            <p:strVal val="#ppt_w"/>
                                          </p:val>
                                        </p:tav>
                                      </p:tavLst>
                                    </p:anim>
                                    <p:anim calcmode="lin" valueType="num">
                                      <p:cBhvr>
                                        <p:cTn id="18" dur="500" fill="hold"/>
                                        <p:tgtEl>
                                          <p:spTgt spid="205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37">
                <p:cTn id="19" repeatCount="indefinite" fill="hold" display="0">
                  <p:stCondLst>
                    <p:cond delay="indefinite"/>
                  </p:stCondLst>
                  <p:endCondLst>
                    <p:cond evt="onPrev" delay="0">
                      <p:tgtEl>
                        <p:sldTgt/>
                      </p:tgtEl>
                    </p:cond>
                    <p:cond evt="onStopAudio" delay="0">
                      <p:tgtEl>
                        <p:sldTgt/>
                      </p:tgtEl>
                    </p:cond>
                  </p:endCondLst>
                </p:cTn>
                <p:tgtEl>
                  <p:spTgt spid="2053"/>
                </p:tgtEl>
              </p:cMediaNode>
            </p:audio>
          </p:childTnLst>
        </p:cTn>
      </p:par>
    </p:tnLst>
    <p:bldLst>
      <p:bldP spid="2052" grpId="0" animBg="1"/>
      <p:bldP spid="20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0" y="0"/>
            <a:ext cx="9144000" cy="1569660"/>
          </a:xfrm>
          <a:prstGeom prst="rect">
            <a:avLst/>
          </a:prstGeom>
          <a:solidFill>
            <a:schemeClr val="tx1">
              <a:alpha val="50000"/>
            </a:schemeClr>
          </a:solidFill>
          <a:ln w="9525">
            <a:noFill/>
            <a:miter lim="800000"/>
            <a:headEnd/>
            <a:tailEnd/>
          </a:ln>
          <a:effectLst/>
        </p:spPr>
        <p:txBody>
          <a:bodyPr wrap="square">
            <a:spAutoFit/>
          </a:bodyPr>
          <a:lstStyle/>
          <a:p>
            <a:pPr algn="ctr">
              <a:spcBef>
                <a:spcPct val="50000"/>
              </a:spcBef>
            </a:pPr>
            <a:r>
              <a:rPr lang="es-ES_tradnl" b="1" i="1" dirty="0" smtClean="0">
                <a:solidFill>
                  <a:schemeClr val="bg1"/>
                </a:solidFill>
                <a:cs typeface="Times New Roman" pitchFamily="18" charset="0"/>
              </a:rPr>
              <a:t>Laura crecía cada día en el amor a Dios </a:t>
            </a:r>
            <a:r>
              <a:rPr lang="es-ES_tradnl" b="1" i="1" dirty="0">
                <a:solidFill>
                  <a:schemeClr val="bg1"/>
                </a:solidFill>
                <a:cs typeface="Times New Roman" pitchFamily="18" charset="0"/>
              </a:rPr>
              <a:t>y con la autorización del confesor, se comprometió con voto a vivir los Consejos Evangélicos</a:t>
            </a:r>
            <a:r>
              <a:rPr lang="it-IT" b="1" i="1" dirty="0">
                <a:solidFill>
                  <a:schemeClr val="bg1"/>
                </a:solidFill>
                <a:cs typeface="Times New Roman" pitchFamily="18" charset="0"/>
              </a:rPr>
              <a:t>…</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wd">
                                    <p:tmPct val="100000"/>
                                  </p:iterate>
                                  <p:childTnLst>
                                    <p:set>
                                      <p:cBhvr>
                                        <p:cTn id="6" dur="1" fill="hold">
                                          <p:stCondLst>
                                            <p:cond delay="0"/>
                                          </p:stCondLst>
                                        </p:cTn>
                                        <p:tgtEl>
                                          <p:spTgt spid="79875"/>
                                        </p:tgtEl>
                                        <p:attrNameLst>
                                          <p:attrName>style.visibility</p:attrName>
                                        </p:attrNameLst>
                                      </p:cBhvr>
                                      <p:to>
                                        <p:strVal val="visible"/>
                                      </p:to>
                                    </p:set>
                                    <p:animEffect transition="in" filter="checkerboard(across)">
                                      <p:cBhvr>
                                        <p:cTn id="7" dur="3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9552" y="260647"/>
            <a:ext cx="8028384" cy="978729"/>
          </a:xfrm>
          <a:prstGeom prst="rect">
            <a:avLst/>
          </a:prstGeom>
          <a:noFill/>
          <a:ln w="9525">
            <a:noFill/>
            <a:miter lim="800000"/>
            <a:headEnd/>
            <a:tailEnd/>
          </a:ln>
          <a:effectLst/>
        </p:spPr>
        <p:txBody>
          <a:bodyPr wrap="square">
            <a:spAutoFit/>
          </a:bodyPr>
          <a:lstStyle/>
          <a:p>
            <a:pPr algn="ctr">
              <a:lnSpc>
                <a:spcPct val="90000"/>
              </a:lnSpc>
            </a:pPr>
            <a:r>
              <a:rPr lang="es-ES_tradnl" b="1" i="1" dirty="0">
                <a:solidFill>
                  <a:schemeClr val="bg1"/>
                </a:solidFill>
                <a:cs typeface="Times New Roman" pitchFamily="18" charset="0"/>
              </a:rPr>
              <a:t>E</a:t>
            </a:r>
            <a:r>
              <a:rPr lang="it-IT" b="1" i="1" dirty="0">
                <a:solidFill>
                  <a:schemeClr val="bg1"/>
                </a:solidFill>
                <a:cs typeface="Times New Roman" pitchFamily="18" charset="0"/>
              </a:rPr>
              <a:t>l 22 </a:t>
            </a:r>
            <a:r>
              <a:rPr lang="es-ES_tradnl" b="1" i="1" dirty="0">
                <a:solidFill>
                  <a:schemeClr val="bg1"/>
                </a:solidFill>
                <a:cs typeface="Times New Roman" pitchFamily="18" charset="0"/>
              </a:rPr>
              <a:t>de enero de </a:t>
            </a:r>
            <a:r>
              <a:rPr lang="it-IT" b="1" i="1" dirty="0">
                <a:solidFill>
                  <a:schemeClr val="bg1"/>
                </a:solidFill>
                <a:cs typeface="Times New Roman" pitchFamily="18" charset="0"/>
              </a:rPr>
              <a:t> </a:t>
            </a:r>
            <a:r>
              <a:rPr lang="es-ES_tradnl" b="1" i="1" dirty="0">
                <a:solidFill>
                  <a:schemeClr val="bg1"/>
                </a:solidFill>
                <a:cs typeface="Times New Roman" pitchFamily="18" charset="0"/>
              </a:rPr>
              <a:t>1</a:t>
            </a:r>
            <a:r>
              <a:rPr lang="it-IT" b="1" i="1" dirty="0">
                <a:solidFill>
                  <a:schemeClr val="bg1"/>
                </a:solidFill>
                <a:cs typeface="Times New Roman" pitchFamily="18" charset="0"/>
              </a:rPr>
              <a:t>904, mu</a:t>
            </a:r>
            <a:r>
              <a:rPr lang="es-ES_tradnl" b="1" i="1" dirty="0">
                <a:solidFill>
                  <a:schemeClr val="bg1"/>
                </a:solidFill>
                <a:cs typeface="Times New Roman" pitchFamily="18" charset="0"/>
              </a:rPr>
              <a:t>e</a:t>
            </a:r>
            <a:r>
              <a:rPr lang="it-IT" b="1" i="1" dirty="0" smtClean="0">
                <a:solidFill>
                  <a:schemeClr val="bg1"/>
                </a:solidFill>
                <a:cs typeface="Times New Roman" pitchFamily="18" charset="0"/>
              </a:rPr>
              <a:t>re </a:t>
            </a:r>
            <a:r>
              <a:rPr lang="es-ES_tradnl" b="1" i="1" dirty="0" smtClean="0">
                <a:solidFill>
                  <a:schemeClr val="bg1"/>
                </a:solidFill>
                <a:cs typeface="Times New Roman" pitchFamily="18" charset="0"/>
              </a:rPr>
              <a:t>en </a:t>
            </a:r>
            <a:r>
              <a:rPr lang="it-IT" b="1" i="1" dirty="0">
                <a:solidFill>
                  <a:schemeClr val="bg1"/>
                </a:solidFill>
                <a:cs typeface="Times New Roman" pitchFamily="18" charset="0"/>
              </a:rPr>
              <a:t>Jun</a:t>
            </a:r>
            <a:r>
              <a:rPr lang="es-ES_tradnl" b="1" i="1" dirty="0">
                <a:solidFill>
                  <a:schemeClr val="bg1"/>
                </a:solidFill>
                <a:cs typeface="Times New Roman" pitchFamily="18" charset="0"/>
              </a:rPr>
              <a:t>í</a:t>
            </a:r>
            <a:r>
              <a:rPr lang="it-IT" b="1" i="1" dirty="0" smtClean="0">
                <a:solidFill>
                  <a:schemeClr val="bg1"/>
                </a:solidFill>
                <a:cs typeface="Times New Roman" pitchFamily="18" charset="0"/>
              </a:rPr>
              <a:t>n de </a:t>
            </a:r>
            <a:r>
              <a:rPr lang="it-IT" b="1" i="1" dirty="0">
                <a:solidFill>
                  <a:schemeClr val="bg1"/>
                </a:solidFill>
                <a:cs typeface="Times New Roman" pitchFamily="18" charset="0"/>
              </a:rPr>
              <a:t>los Andes</a:t>
            </a:r>
            <a:r>
              <a:rPr lang="it-IT" b="1" i="1" dirty="0" smtClean="0">
                <a:solidFill>
                  <a:schemeClr val="bg1"/>
                </a:solidFill>
                <a:cs typeface="Times New Roman" pitchFamily="18" charset="0"/>
              </a:rPr>
              <a:t>, a</a:t>
            </a:r>
            <a:r>
              <a:rPr lang="es-ES_tradnl" b="1" i="1" dirty="0" smtClean="0">
                <a:solidFill>
                  <a:schemeClr val="bg1"/>
                </a:solidFill>
                <a:cs typeface="Times New Roman" pitchFamily="18" charset="0"/>
              </a:rPr>
              <a:t> </a:t>
            </a:r>
            <a:r>
              <a:rPr lang="es-ES_tradnl" b="1" i="1" dirty="0">
                <a:solidFill>
                  <a:schemeClr val="bg1"/>
                </a:solidFill>
                <a:cs typeface="Times New Roman" pitchFamily="18" charset="0"/>
              </a:rPr>
              <a:t>los </a:t>
            </a:r>
            <a:r>
              <a:rPr lang="it-IT" b="1" i="1" dirty="0" smtClean="0">
                <a:solidFill>
                  <a:schemeClr val="bg1"/>
                </a:solidFill>
                <a:cs typeface="Times New Roman" pitchFamily="18" charset="0"/>
              </a:rPr>
              <a:t>12 </a:t>
            </a:r>
            <a:r>
              <a:rPr lang="it-IT" b="1" i="1" dirty="0">
                <a:solidFill>
                  <a:schemeClr val="bg1"/>
                </a:solidFill>
                <a:cs typeface="Times New Roman" pitchFamily="18" charset="0"/>
              </a:rPr>
              <a:t>a</a:t>
            </a:r>
            <a:r>
              <a:rPr lang="es-ES_tradnl" b="1" i="1" dirty="0" err="1">
                <a:solidFill>
                  <a:schemeClr val="bg1"/>
                </a:solidFill>
                <a:cs typeface="Times New Roman" pitchFamily="18" charset="0"/>
              </a:rPr>
              <a:t>ños</a:t>
            </a:r>
            <a:r>
              <a:rPr lang="es-ES_tradnl" b="1" i="1" dirty="0">
                <a:solidFill>
                  <a:schemeClr val="bg1"/>
                </a:solidFill>
                <a:cs typeface="Times New Roman" pitchFamily="18" charset="0"/>
              </a:rPr>
              <a:t> de edad</a:t>
            </a:r>
            <a:endParaRPr lang="it-IT" b="1" i="1" dirty="0">
              <a:solidFill>
                <a:schemeClr val="bg1"/>
              </a:solidFill>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strVal val="2/3*#ppt_w"/>
                                          </p:val>
                                        </p:tav>
                                        <p:tav tm="100000">
                                          <p:val>
                                            <p:strVal val="#ppt_w"/>
                                          </p:val>
                                        </p:tav>
                                      </p:tavLst>
                                    </p:anim>
                                    <p:anim calcmode="lin" valueType="num">
                                      <p:cBhvr>
                                        <p:cTn id="8" dur="500" fill="hold"/>
                                        <p:tgtEl>
                                          <p:spTgt spid="2048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4" name="WordArt 4"/>
          <p:cNvSpPr>
            <a:spLocks noChangeArrowheads="1" noChangeShapeType="1" noTextEdit="1"/>
          </p:cNvSpPr>
          <p:nvPr/>
        </p:nvSpPr>
        <p:spPr bwMode="auto">
          <a:xfrm>
            <a:off x="762000" y="3048000"/>
            <a:ext cx="7543800" cy="1143000"/>
          </a:xfrm>
          <a:prstGeom prst="rect">
            <a:avLst/>
          </a:prstGeom>
        </p:spPr>
        <p:txBody>
          <a:bodyPr wrap="none" fromWordArt="1">
            <a:prstTxWarp prst="textWave1">
              <a:avLst>
                <a:gd name="adj1" fmla="val 13005"/>
                <a:gd name="adj2" fmla="val 0"/>
              </a:avLst>
            </a:prstTxWarp>
          </a:bodyPr>
          <a:lstStyle/>
          <a:p>
            <a:pPr algn="ctr"/>
            <a:r>
              <a:rPr lang="es-ES" sz="3600" b="1" i="1" kern="10">
                <a:ln w="9525">
                  <a:solidFill>
                    <a:schemeClr val="bg1"/>
                  </a:solidFill>
                  <a:round/>
                  <a:headEnd/>
                  <a:tailEnd/>
                </a:ln>
                <a:solidFill>
                  <a:schemeClr val="bg1"/>
                </a:solidFill>
                <a:effectLst>
                  <a:outerShdw dist="53882" dir="2700000" algn="ctr" rotWithShape="0">
                    <a:srgbClr val="333333"/>
                  </a:outerShdw>
                </a:effectLst>
                <a:latin typeface="Times New Roman"/>
                <a:cs typeface="Times New Roman"/>
              </a:rPr>
              <a:t>Camino de Santidad</a:t>
            </a:r>
          </a:p>
        </p:txBody>
      </p:sp>
      <p:sp>
        <p:nvSpPr>
          <p:cNvPr id="10245" name="WordArt 5"/>
          <p:cNvSpPr>
            <a:spLocks noChangeArrowheads="1" noChangeShapeType="1" noTextEdit="1"/>
          </p:cNvSpPr>
          <p:nvPr/>
        </p:nvSpPr>
        <p:spPr bwMode="auto">
          <a:xfrm>
            <a:off x="609600" y="5229225"/>
            <a:ext cx="7696200" cy="349250"/>
          </a:xfrm>
          <a:prstGeom prst="rect">
            <a:avLst/>
          </a:prstGeom>
        </p:spPr>
        <p:txBody>
          <a:bodyPr wrap="none" fromWordArt="1">
            <a:prstTxWarp prst="textPlain">
              <a:avLst>
                <a:gd name="adj" fmla="val 50000"/>
              </a:avLst>
            </a:prstTxWarp>
          </a:bodyPr>
          <a:lstStyle/>
          <a:p>
            <a:pPr algn="ctr"/>
            <a:r>
              <a:rPr lang="es-ES" sz="3600" b="1" i="1" kern="1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¡...extraordinaria en lo ordinario!</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strVal val="2/3*#ppt_w"/>
                                          </p:val>
                                        </p:tav>
                                        <p:tav tm="100000">
                                          <p:val>
                                            <p:strVal val="#ppt_w"/>
                                          </p:val>
                                        </p:tav>
                                      </p:tavLst>
                                    </p:anim>
                                    <p:anim calcmode="lin" valueType="num">
                                      <p:cBhvr>
                                        <p:cTn id="8" dur="500" fill="hold"/>
                                        <p:tgtEl>
                                          <p:spTgt spid="10244"/>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p:cTn id="13" dur="500" fill="hold"/>
                                        <p:tgtEl>
                                          <p:spTgt spid="10245"/>
                                        </p:tgtEl>
                                        <p:attrNameLst>
                                          <p:attrName>ppt_w</p:attrName>
                                        </p:attrNameLst>
                                      </p:cBhvr>
                                      <p:tavLst>
                                        <p:tav tm="0">
                                          <p:val>
                                            <p:strVal val="2/3*#ppt_w"/>
                                          </p:val>
                                        </p:tav>
                                        <p:tav tm="100000">
                                          <p:val>
                                            <p:strVal val="#ppt_w"/>
                                          </p:val>
                                        </p:tav>
                                      </p:tavLst>
                                    </p:anim>
                                    <p:anim calcmode="lin" valueType="num">
                                      <p:cBhvr>
                                        <p:cTn id="14" dur="500" fill="hold"/>
                                        <p:tgtEl>
                                          <p:spTgt spid="1024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0" y="4816475"/>
            <a:ext cx="9144000" cy="2062103"/>
          </a:xfrm>
          <a:prstGeom prst="rect">
            <a:avLst/>
          </a:prstGeom>
          <a:solidFill>
            <a:schemeClr val="tx1">
              <a:alpha val="50000"/>
            </a:schemeClr>
          </a:solidFill>
          <a:ln w="9525">
            <a:noFill/>
            <a:miter lim="800000"/>
            <a:headEnd/>
            <a:tailEnd/>
          </a:ln>
          <a:effectLst/>
        </p:spPr>
        <p:txBody>
          <a:bodyPr>
            <a:spAutoFit/>
          </a:bodyPr>
          <a:lstStyle/>
          <a:p>
            <a:pPr algn="ctr">
              <a:spcBef>
                <a:spcPct val="50000"/>
              </a:spcBef>
            </a:pPr>
            <a:r>
              <a:rPr lang="es-ES_tradnl" b="1" i="1" dirty="0">
                <a:solidFill>
                  <a:schemeClr val="bg1"/>
                </a:solidFill>
                <a:cs typeface="Times New Roman" pitchFamily="18" charset="0"/>
              </a:rPr>
              <a:t>El camino de santidad</a:t>
            </a:r>
            <a:r>
              <a:rPr lang="it-IT" b="1" i="1" dirty="0">
                <a:solidFill>
                  <a:schemeClr val="bg1"/>
                </a:solidFill>
                <a:cs typeface="Times New Roman" pitchFamily="18" charset="0"/>
              </a:rPr>
              <a:t> salesiana </a:t>
            </a:r>
            <a:r>
              <a:rPr lang="es-ES_tradnl" b="1" i="1" dirty="0">
                <a:solidFill>
                  <a:schemeClr val="bg1"/>
                </a:solidFill>
                <a:cs typeface="Times New Roman" pitchFamily="18" charset="0"/>
              </a:rPr>
              <a:t>que </a:t>
            </a:r>
            <a:r>
              <a:rPr lang="it-IT" b="1" i="1" dirty="0">
                <a:solidFill>
                  <a:schemeClr val="bg1"/>
                </a:solidFill>
                <a:cs typeface="Times New Roman" pitchFamily="18" charset="0"/>
              </a:rPr>
              <a:t>Laura </a:t>
            </a:r>
            <a:r>
              <a:rPr lang="es-ES_tradnl" b="1" i="1" dirty="0">
                <a:solidFill>
                  <a:schemeClr val="bg1"/>
                </a:solidFill>
                <a:cs typeface="Times New Roman" pitchFamily="18" charset="0"/>
              </a:rPr>
              <a:t>re</a:t>
            </a:r>
            <a:r>
              <a:rPr lang="it-IT" b="1" i="1" dirty="0">
                <a:solidFill>
                  <a:schemeClr val="bg1"/>
                </a:solidFill>
                <a:cs typeface="Times New Roman" pitchFamily="18" charset="0"/>
              </a:rPr>
              <a:t>corre </a:t>
            </a:r>
            <a:r>
              <a:rPr lang="es-ES_tradnl" b="1" i="1" dirty="0">
                <a:solidFill>
                  <a:schemeClr val="bg1"/>
                </a:solidFill>
                <a:cs typeface="Times New Roman" pitchFamily="18" charset="0"/>
              </a:rPr>
              <a:t>con valentía</a:t>
            </a:r>
            <a:r>
              <a:rPr lang="it-IT" b="1" i="1" dirty="0">
                <a:solidFill>
                  <a:schemeClr val="bg1"/>
                </a:solidFill>
                <a:cs typeface="Times New Roman" pitchFamily="18" charset="0"/>
              </a:rPr>
              <a:t> </a:t>
            </a:r>
            <a:r>
              <a:rPr lang="es-ES_tradnl" b="1" i="1" dirty="0">
                <a:solidFill>
                  <a:schemeClr val="bg1"/>
                </a:solidFill>
                <a:cs typeface="Times New Roman" pitchFamily="18" charset="0"/>
              </a:rPr>
              <a:t>es el mismo que don Bosco proponía a los muchachos de </a:t>
            </a:r>
            <a:r>
              <a:rPr lang="it-IT" b="1" i="1" dirty="0">
                <a:solidFill>
                  <a:schemeClr val="bg1"/>
                </a:solidFill>
                <a:cs typeface="Times New Roman" pitchFamily="18" charset="0"/>
              </a:rPr>
              <a:t>Valdocco </a:t>
            </a:r>
            <a:r>
              <a:rPr lang="es-ES_tradnl" b="1" i="1" dirty="0">
                <a:solidFill>
                  <a:schemeClr val="bg1"/>
                </a:solidFill>
                <a:cs typeface="Times New Roman" pitchFamily="18" charset="0"/>
              </a:rPr>
              <a:t>y</a:t>
            </a:r>
            <a:r>
              <a:rPr lang="it-IT" b="1" i="1" dirty="0">
                <a:solidFill>
                  <a:schemeClr val="bg1"/>
                </a:solidFill>
                <a:cs typeface="Times New Roman" pitchFamily="18" charset="0"/>
              </a:rPr>
              <a:t> </a:t>
            </a:r>
            <a:r>
              <a:rPr lang="es-ES_tradnl" b="1" i="1" dirty="0">
                <a:solidFill>
                  <a:schemeClr val="bg1"/>
                </a:solidFill>
                <a:cs typeface="Times New Roman" pitchFamily="18" charset="0"/>
              </a:rPr>
              <a:t>que</a:t>
            </a:r>
            <a:r>
              <a:rPr lang="it-IT" b="1" i="1" dirty="0">
                <a:solidFill>
                  <a:schemeClr val="bg1"/>
                </a:solidFill>
                <a:cs typeface="Times New Roman" pitchFamily="18" charset="0"/>
              </a:rPr>
              <a:t> Madre Mazzarello </a:t>
            </a:r>
            <a:r>
              <a:rPr lang="es-ES_tradnl" b="1" i="1" dirty="0">
                <a:solidFill>
                  <a:schemeClr val="bg1"/>
                </a:solidFill>
                <a:cs typeface="Times New Roman" pitchFamily="18" charset="0"/>
              </a:rPr>
              <a:t>animaba en las hermanas y muchachas de</a:t>
            </a:r>
            <a:r>
              <a:rPr lang="it-IT" b="1" i="1" dirty="0">
                <a:solidFill>
                  <a:schemeClr val="bg1"/>
                </a:solidFill>
                <a:cs typeface="Times New Roman" pitchFamily="18" charset="0"/>
              </a:rPr>
              <a:t> Mornese</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dissolve">
                                      <p:cBhvr>
                                        <p:cTn id="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0" y="1844824"/>
            <a:ext cx="3273425" cy="3817937"/>
          </a:xfrm>
          <a:prstGeom prst="roundRect">
            <a:avLst>
              <a:gd name="adj" fmla="val 16667"/>
            </a:avLst>
          </a:prstGeom>
          <a:solidFill>
            <a:schemeClr val="tx1">
              <a:alpha val="50000"/>
            </a:schemeClr>
          </a:solidFill>
          <a:ln w="9525">
            <a:noFill/>
            <a:round/>
            <a:headEnd/>
            <a:tailEnd/>
          </a:ln>
          <a:effectLst/>
        </p:spPr>
        <p:txBody>
          <a:bodyPr>
            <a:spAutoFit/>
          </a:bodyPr>
          <a:lstStyle/>
          <a:p>
            <a:pPr algn="ctr">
              <a:spcBef>
                <a:spcPct val="50000"/>
              </a:spcBef>
            </a:pPr>
            <a:r>
              <a:rPr lang="es-ES_tradnl" b="1" i="1" dirty="0">
                <a:solidFill>
                  <a:schemeClr val="bg1"/>
                </a:solidFill>
                <a:cs typeface="Times New Roman" pitchFamily="18" charset="0"/>
              </a:rPr>
              <a:t>La invitación a la</a:t>
            </a:r>
            <a:r>
              <a:rPr lang="it-IT" b="1" i="1" dirty="0">
                <a:solidFill>
                  <a:schemeClr val="bg1"/>
                </a:solidFill>
                <a:cs typeface="Times New Roman" pitchFamily="18" charset="0"/>
              </a:rPr>
              <a:t> santi</a:t>
            </a:r>
            <a:r>
              <a:rPr lang="es-ES_tradnl" b="1" i="1" dirty="0">
                <a:solidFill>
                  <a:schemeClr val="bg1"/>
                </a:solidFill>
                <a:cs typeface="Times New Roman" pitchFamily="18" charset="0"/>
              </a:rPr>
              <a:t>dad</a:t>
            </a:r>
            <a:r>
              <a:rPr lang="it-IT" b="1" i="1" dirty="0">
                <a:solidFill>
                  <a:schemeClr val="bg1"/>
                </a:solidFill>
                <a:cs typeface="Times New Roman" pitchFamily="18" charset="0"/>
              </a:rPr>
              <a:t>  salesiana </a:t>
            </a:r>
            <a:r>
              <a:rPr lang="es-ES_tradnl" b="1" i="1" dirty="0">
                <a:solidFill>
                  <a:schemeClr val="bg1"/>
                </a:solidFill>
                <a:cs typeface="Times New Roman" pitchFamily="18" charset="0"/>
              </a:rPr>
              <a:t>despierta en</a:t>
            </a:r>
            <a:r>
              <a:rPr lang="it-IT" b="1" i="1" dirty="0">
                <a:solidFill>
                  <a:schemeClr val="bg1"/>
                </a:solidFill>
                <a:cs typeface="Times New Roman" pitchFamily="18" charset="0"/>
              </a:rPr>
              <a:t> Laura una r</a:t>
            </a:r>
            <a:r>
              <a:rPr lang="es-ES_tradnl" b="1" i="1" dirty="0">
                <a:solidFill>
                  <a:schemeClr val="bg1"/>
                </a:solidFill>
                <a:cs typeface="Times New Roman" pitchFamily="18" charset="0"/>
              </a:rPr>
              <a:t>e</a:t>
            </a:r>
            <a:r>
              <a:rPr lang="it-IT" b="1" i="1" dirty="0">
                <a:solidFill>
                  <a:schemeClr val="bg1"/>
                </a:solidFill>
                <a:cs typeface="Times New Roman" pitchFamily="18" charset="0"/>
              </a:rPr>
              <a:t>sp</a:t>
            </a:r>
            <a:r>
              <a:rPr lang="es-ES_tradnl" b="1" i="1" dirty="0" err="1">
                <a:solidFill>
                  <a:schemeClr val="bg1"/>
                </a:solidFill>
                <a:cs typeface="Times New Roman" pitchFamily="18" charset="0"/>
              </a:rPr>
              <a:t>ues</a:t>
            </a:r>
            <a:r>
              <a:rPr lang="it-IT" b="1" i="1" dirty="0">
                <a:solidFill>
                  <a:schemeClr val="bg1"/>
                </a:solidFill>
                <a:cs typeface="Times New Roman" pitchFamily="18" charset="0"/>
              </a:rPr>
              <a:t>ta pronta…</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ox(out)">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62" name="WordArt 2"/>
          <p:cNvSpPr>
            <a:spLocks noChangeArrowheads="1" noChangeShapeType="1" noTextEdit="1"/>
          </p:cNvSpPr>
          <p:nvPr/>
        </p:nvSpPr>
        <p:spPr bwMode="auto">
          <a:xfrm>
            <a:off x="304800" y="381000"/>
            <a:ext cx="8153400" cy="854075"/>
          </a:xfrm>
          <a:prstGeom prst="rect">
            <a:avLst/>
          </a:prstGeom>
        </p:spPr>
        <p:txBody>
          <a:bodyPr wrap="none" fromWordArt="1">
            <a:prstTxWarp prst="textWave1">
              <a:avLst>
                <a:gd name="adj1" fmla="val 13005"/>
                <a:gd name="adj2" fmla="val 0"/>
              </a:avLst>
            </a:prstTxWarp>
          </a:bodyPr>
          <a:lstStyle/>
          <a:p>
            <a:pPr algn="ctr"/>
            <a:r>
              <a:rPr lang="es-ES" sz="3600" b="1" i="1" kern="1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Asumir la vida como don, </a:t>
            </a:r>
          </a:p>
        </p:txBody>
      </p:sp>
      <p:sp>
        <p:nvSpPr>
          <p:cNvPr id="40963" name="WordArt 3"/>
          <p:cNvSpPr>
            <a:spLocks noChangeArrowheads="1" noChangeShapeType="1" noTextEdit="1"/>
          </p:cNvSpPr>
          <p:nvPr/>
        </p:nvSpPr>
        <p:spPr bwMode="auto">
          <a:xfrm>
            <a:off x="4495800" y="1828800"/>
            <a:ext cx="4343400" cy="1219200"/>
          </a:xfrm>
          <a:prstGeom prst="rect">
            <a:avLst/>
          </a:prstGeom>
        </p:spPr>
        <p:txBody>
          <a:bodyPr wrap="none" fromWordArt="1">
            <a:prstTxWarp prst="textPlain">
              <a:avLst>
                <a:gd name="adj" fmla="val 50000"/>
              </a:avLst>
            </a:prstTxWarp>
          </a:bodyPr>
          <a:lstStyle/>
          <a:p>
            <a:pPr algn="ctr"/>
            <a:r>
              <a:rPr lang="es-ES" sz="3600" b="1" i="1" kern="1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desarrollarla con</a:t>
            </a:r>
          </a:p>
          <a:p>
            <a:pPr algn="ctr"/>
            <a:r>
              <a:rPr lang="es-ES" sz="3600" b="1" i="1" kern="1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 gratitud, </a:t>
            </a:r>
          </a:p>
        </p:txBody>
      </p:sp>
      <p:sp>
        <p:nvSpPr>
          <p:cNvPr id="40964" name="WordArt 4"/>
          <p:cNvSpPr>
            <a:spLocks noChangeArrowheads="1" noChangeShapeType="1" noTextEdit="1"/>
          </p:cNvSpPr>
          <p:nvPr/>
        </p:nvSpPr>
        <p:spPr bwMode="auto">
          <a:xfrm>
            <a:off x="4953000" y="3886200"/>
            <a:ext cx="3124200" cy="1143000"/>
          </a:xfrm>
          <a:prstGeom prst="rect">
            <a:avLst/>
          </a:prstGeom>
        </p:spPr>
        <p:txBody>
          <a:bodyPr wrap="none" fromWordArt="1">
            <a:prstTxWarp prst="textPlain">
              <a:avLst>
                <a:gd name="adj" fmla="val 50000"/>
              </a:avLst>
            </a:prstTxWarp>
          </a:bodyPr>
          <a:lstStyle/>
          <a:p>
            <a:pPr algn="ctr"/>
            <a:r>
              <a:rPr lang="es-ES" sz="3600" b="1" i="1" kern="1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y vivirla </a:t>
            </a:r>
          </a:p>
          <a:p>
            <a:pPr algn="ctr"/>
            <a:r>
              <a:rPr lang="es-ES" sz="3600" b="1" i="1" kern="1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con alegría...</a:t>
            </a:r>
          </a:p>
        </p:txBody>
      </p:sp>
      <p:sp>
        <p:nvSpPr>
          <p:cNvPr id="40965" name="Text Box 5"/>
          <p:cNvSpPr txBox="1">
            <a:spLocks noChangeArrowheads="1"/>
          </p:cNvSpPr>
          <p:nvPr/>
        </p:nvSpPr>
        <p:spPr bwMode="auto">
          <a:xfrm>
            <a:off x="7010400" y="6019800"/>
            <a:ext cx="1524000" cy="274638"/>
          </a:xfrm>
          <a:prstGeom prst="rect">
            <a:avLst/>
          </a:prstGeom>
          <a:noFill/>
          <a:ln w="9525">
            <a:noFill/>
            <a:miter lim="800000"/>
            <a:headEnd/>
            <a:tailEnd/>
          </a:ln>
          <a:effectLst/>
        </p:spPr>
        <p:txBody>
          <a:bodyPr>
            <a:spAutoFit/>
          </a:bodyPr>
          <a:lstStyle/>
          <a:p>
            <a:pPr>
              <a:spcBef>
                <a:spcPct val="50000"/>
              </a:spcBef>
            </a:pPr>
            <a:r>
              <a:rPr lang="es-ES_tradnl" sz="1200" b="1" i="1">
                <a:solidFill>
                  <a:schemeClr val="bg1"/>
                </a:solidFill>
                <a:cs typeface="Times New Roman" pitchFamily="18" charset="0"/>
              </a:rPr>
              <a:t>(Aguinaldo 2004)</a:t>
            </a:r>
            <a:endParaRPr lang="it-IT" sz="1200" b="1" i="1">
              <a:solidFill>
                <a:schemeClr val="bg1"/>
              </a:solidFill>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strVal val="2/3*#ppt_w"/>
                                          </p:val>
                                        </p:tav>
                                        <p:tav tm="100000">
                                          <p:val>
                                            <p:strVal val="#ppt_w"/>
                                          </p:val>
                                        </p:tav>
                                      </p:tavLst>
                                    </p:anim>
                                    <p:anim calcmode="lin" valueType="num">
                                      <p:cBhvr>
                                        <p:cTn id="8" dur="500" fill="hold"/>
                                        <p:tgtEl>
                                          <p:spTgt spid="40962"/>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0963"/>
                                        </p:tgtEl>
                                        <p:attrNameLst>
                                          <p:attrName>style.visibility</p:attrName>
                                        </p:attrNameLst>
                                      </p:cBhvr>
                                      <p:to>
                                        <p:strVal val="visible"/>
                                      </p:to>
                                    </p:set>
                                    <p:anim calcmode="lin" valueType="num">
                                      <p:cBhvr>
                                        <p:cTn id="13" dur="500" fill="hold"/>
                                        <p:tgtEl>
                                          <p:spTgt spid="40963"/>
                                        </p:tgtEl>
                                        <p:attrNameLst>
                                          <p:attrName>ppt_w</p:attrName>
                                        </p:attrNameLst>
                                      </p:cBhvr>
                                      <p:tavLst>
                                        <p:tav tm="0">
                                          <p:val>
                                            <p:strVal val="2/3*#ppt_w"/>
                                          </p:val>
                                        </p:tav>
                                        <p:tav tm="100000">
                                          <p:val>
                                            <p:strVal val="#ppt_w"/>
                                          </p:val>
                                        </p:tav>
                                      </p:tavLst>
                                    </p:anim>
                                    <p:anim calcmode="lin" valueType="num">
                                      <p:cBhvr>
                                        <p:cTn id="14" dur="500" fill="hold"/>
                                        <p:tgtEl>
                                          <p:spTgt spid="40963"/>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0964"/>
                                        </p:tgtEl>
                                        <p:attrNameLst>
                                          <p:attrName>style.visibility</p:attrName>
                                        </p:attrNameLst>
                                      </p:cBhvr>
                                      <p:to>
                                        <p:strVal val="visible"/>
                                      </p:to>
                                    </p:set>
                                    <p:anim calcmode="lin" valueType="num">
                                      <p:cBhvr>
                                        <p:cTn id="19" dur="500" fill="hold"/>
                                        <p:tgtEl>
                                          <p:spTgt spid="40964"/>
                                        </p:tgtEl>
                                        <p:attrNameLst>
                                          <p:attrName>ppt_w</p:attrName>
                                        </p:attrNameLst>
                                      </p:cBhvr>
                                      <p:tavLst>
                                        <p:tav tm="0">
                                          <p:val>
                                            <p:strVal val="2/3*#ppt_w"/>
                                          </p:val>
                                        </p:tav>
                                        <p:tav tm="100000">
                                          <p:val>
                                            <p:strVal val="#ppt_w"/>
                                          </p:val>
                                        </p:tav>
                                      </p:tavLst>
                                    </p:anim>
                                    <p:anim calcmode="lin" valueType="num">
                                      <p:cBhvr>
                                        <p:cTn id="20" dur="500" fill="hold"/>
                                        <p:tgtEl>
                                          <p:spTgt spid="40964"/>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0965"/>
                                        </p:tgtEl>
                                        <p:attrNameLst>
                                          <p:attrName>style.visibility</p:attrName>
                                        </p:attrNameLst>
                                      </p:cBhvr>
                                      <p:to>
                                        <p:strVal val="visible"/>
                                      </p:to>
                                    </p:set>
                                    <p:animEffect transition="in" filter="dissolve">
                                      <p:cBhvr>
                                        <p:cTn id="25"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animBg="1"/>
      <p:bldP spid="40964" grpId="0" animBg="1"/>
      <p:bldP spid="4096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429000" y="685800"/>
            <a:ext cx="5715000" cy="2041525"/>
          </a:xfrm>
          <a:prstGeom prst="rect">
            <a:avLst/>
          </a:prstGeom>
          <a:noFill/>
          <a:ln w="9525">
            <a:noFill/>
            <a:miter lim="800000"/>
            <a:headEnd/>
            <a:tailEnd/>
          </a:ln>
          <a:effectLst/>
        </p:spPr>
        <p:txBody>
          <a:bodyPr>
            <a:spAutoFit/>
          </a:bodyPr>
          <a:lstStyle/>
          <a:p>
            <a:pPr algn="ctr">
              <a:spcBef>
                <a:spcPct val="50000"/>
              </a:spcBef>
            </a:pPr>
            <a:r>
              <a:rPr lang="it-IT" b="1" i="1">
                <a:solidFill>
                  <a:schemeClr val="bg1"/>
                </a:solidFill>
                <a:cs typeface="Times New Roman" pitchFamily="18" charset="0"/>
              </a:rPr>
              <a:t>Di</a:t>
            </a:r>
            <a:r>
              <a:rPr lang="es-ES_tradnl" b="1" i="1">
                <a:solidFill>
                  <a:schemeClr val="bg1"/>
                </a:solidFill>
                <a:cs typeface="Times New Roman" pitchFamily="18" charset="0"/>
              </a:rPr>
              <a:t>ría </a:t>
            </a:r>
            <a:r>
              <a:rPr lang="it-IT" b="1" i="1">
                <a:solidFill>
                  <a:schemeClr val="bg1"/>
                </a:solidFill>
                <a:cs typeface="Times New Roman" pitchFamily="18" charset="0"/>
              </a:rPr>
              <a:t>Don Bosco: </a:t>
            </a:r>
          </a:p>
          <a:p>
            <a:pPr algn="ctr"/>
            <a:r>
              <a:rPr lang="it-IT" b="1" i="1">
                <a:solidFill>
                  <a:schemeClr val="bg1"/>
                </a:solidFill>
                <a:cs typeface="Times New Roman" pitchFamily="18" charset="0"/>
              </a:rPr>
              <a:t>“Co</a:t>
            </a:r>
            <a:r>
              <a:rPr lang="es-ES_tradnl" b="1" i="1">
                <a:solidFill>
                  <a:schemeClr val="bg1"/>
                </a:solidFill>
                <a:cs typeface="Times New Roman" pitchFamily="18" charset="0"/>
              </a:rPr>
              <a:t>ns</a:t>
            </a:r>
            <a:r>
              <a:rPr lang="it-IT" b="1" i="1">
                <a:solidFill>
                  <a:schemeClr val="bg1"/>
                </a:solidFill>
                <a:cs typeface="Times New Roman" pitchFamily="18" charset="0"/>
              </a:rPr>
              <a:t>tante </a:t>
            </a:r>
            <a:r>
              <a:rPr lang="es-ES_tradnl" b="1" i="1">
                <a:solidFill>
                  <a:schemeClr val="bg1"/>
                </a:solidFill>
                <a:cs typeface="Times New Roman" pitchFamily="18" charset="0"/>
              </a:rPr>
              <a:t>y</a:t>
            </a:r>
            <a:r>
              <a:rPr lang="it-IT" b="1" i="1">
                <a:solidFill>
                  <a:schemeClr val="bg1"/>
                </a:solidFill>
                <a:cs typeface="Times New Roman" pitchFamily="18" charset="0"/>
              </a:rPr>
              <a:t> modera</a:t>
            </a:r>
            <a:r>
              <a:rPr lang="es-ES_tradnl" b="1" i="1">
                <a:solidFill>
                  <a:schemeClr val="bg1"/>
                </a:solidFill>
                <a:cs typeface="Times New Roman" pitchFamily="18" charset="0"/>
              </a:rPr>
              <a:t>d</a:t>
            </a:r>
            <a:r>
              <a:rPr lang="it-IT" b="1" i="1">
                <a:solidFill>
                  <a:schemeClr val="bg1"/>
                </a:solidFill>
                <a:cs typeface="Times New Roman" pitchFamily="18" charset="0"/>
              </a:rPr>
              <a:t>a alegr</a:t>
            </a:r>
            <a:r>
              <a:rPr lang="es-ES_tradnl" b="1" i="1">
                <a:solidFill>
                  <a:schemeClr val="bg1"/>
                </a:solidFill>
                <a:cs typeface="Times New Roman" pitchFamily="18" charset="0"/>
              </a:rPr>
              <a:t>í</a:t>
            </a:r>
            <a:r>
              <a:rPr lang="it-IT" b="1" i="1">
                <a:solidFill>
                  <a:schemeClr val="bg1"/>
                </a:solidFill>
                <a:cs typeface="Times New Roman" pitchFamily="18" charset="0"/>
              </a:rPr>
              <a:t>a” “Part</a:t>
            </a:r>
            <a:r>
              <a:rPr lang="es-ES_tradnl" b="1" i="1">
                <a:solidFill>
                  <a:schemeClr val="bg1"/>
                </a:solidFill>
                <a:cs typeface="Times New Roman" pitchFamily="18" charset="0"/>
              </a:rPr>
              <a:t>i</a:t>
            </a:r>
            <a:r>
              <a:rPr lang="it-IT" b="1" i="1">
                <a:solidFill>
                  <a:schemeClr val="bg1"/>
                </a:solidFill>
                <a:cs typeface="Times New Roman" pitchFamily="18" charset="0"/>
              </a:rPr>
              <a:t>cipar asiduamente </a:t>
            </a:r>
            <a:r>
              <a:rPr lang="es-ES_tradnl" b="1" i="1">
                <a:solidFill>
                  <a:schemeClr val="bg1"/>
                </a:solidFill>
                <a:cs typeface="Times New Roman" pitchFamily="18" charset="0"/>
              </a:rPr>
              <a:t>en el recreo con los compañeros”</a:t>
            </a:r>
            <a:endParaRPr lang="it-IT" b="1" i="1">
              <a:solidFill>
                <a:schemeClr val="bg1"/>
              </a:solidFill>
              <a:cs typeface="Times New Roman" pitchFamily="18" charset="0"/>
            </a:endParaRPr>
          </a:p>
        </p:txBody>
      </p:sp>
      <p:sp>
        <p:nvSpPr>
          <p:cNvPr id="41987" name="AutoShape 3"/>
          <p:cNvSpPr>
            <a:spLocks noChangeArrowheads="1"/>
          </p:cNvSpPr>
          <p:nvPr/>
        </p:nvSpPr>
        <p:spPr bwMode="auto">
          <a:xfrm>
            <a:off x="0" y="5091192"/>
            <a:ext cx="7308304" cy="1736646"/>
          </a:xfrm>
          <a:prstGeom prst="roundRect">
            <a:avLst>
              <a:gd name="adj" fmla="val 16667"/>
            </a:avLst>
          </a:prstGeom>
          <a:solidFill>
            <a:schemeClr val="tx1">
              <a:alpha val="50000"/>
            </a:schemeClr>
          </a:solidFill>
          <a:ln w="9525">
            <a:noFill/>
            <a:round/>
            <a:headEnd/>
            <a:tailEnd/>
          </a:ln>
          <a:effectLst/>
        </p:spPr>
        <p:txBody>
          <a:bodyPr wrap="square">
            <a:spAutoFit/>
          </a:bodyPr>
          <a:lstStyle/>
          <a:p>
            <a:pPr algn="ctr"/>
            <a:r>
              <a:rPr lang="it-IT" b="1" i="1" dirty="0">
                <a:solidFill>
                  <a:schemeClr val="bg1"/>
                </a:solidFill>
                <a:cs typeface="Times New Roman" pitchFamily="18" charset="0"/>
              </a:rPr>
              <a:t>  Con estas </a:t>
            </a:r>
            <a:r>
              <a:rPr lang="it-IT" b="1" i="1" dirty="0" smtClean="0">
                <a:solidFill>
                  <a:schemeClr val="bg1"/>
                </a:solidFill>
                <a:cs typeface="Times New Roman" pitchFamily="18" charset="0"/>
              </a:rPr>
              <a:t>palabras </a:t>
            </a:r>
            <a:r>
              <a:rPr lang="it-IT" b="1" i="1" dirty="0">
                <a:solidFill>
                  <a:schemeClr val="bg1"/>
                </a:solidFill>
                <a:cs typeface="Times New Roman" pitchFamily="18" charset="0"/>
              </a:rPr>
              <a:t>entendía </a:t>
            </a:r>
            <a:r>
              <a:rPr lang="it-IT" b="1" i="1" dirty="0" smtClean="0">
                <a:solidFill>
                  <a:schemeClr val="bg1"/>
                </a:solidFill>
                <a:cs typeface="Times New Roman" pitchFamily="18" charset="0"/>
              </a:rPr>
              <a:t>la </a:t>
            </a:r>
            <a:r>
              <a:rPr lang="it-IT" b="1" i="1" dirty="0">
                <a:solidFill>
                  <a:schemeClr val="bg1"/>
                </a:solidFill>
                <a:cs typeface="Times New Roman" pitchFamily="18" charset="0"/>
              </a:rPr>
              <a:t>santificación </a:t>
            </a:r>
            <a:r>
              <a:rPr lang="it-IT" b="1" i="1" dirty="0" smtClean="0">
                <a:solidFill>
                  <a:schemeClr val="bg1"/>
                </a:solidFill>
                <a:cs typeface="Times New Roman" pitchFamily="18" charset="0"/>
              </a:rPr>
              <a:t>de </a:t>
            </a:r>
            <a:r>
              <a:rPr lang="it-IT" b="1" i="1" dirty="0">
                <a:solidFill>
                  <a:schemeClr val="bg1"/>
                </a:solidFill>
                <a:cs typeface="Times New Roman" pitchFamily="18" charset="0"/>
              </a:rPr>
              <a:t>la alegría </a:t>
            </a:r>
            <a:endParaRPr lang="es-ES_tradnl" b="1" i="1" dirty="0">
              <a:solidFill>
                <a:schemeClr val="bg1"/>
              </a:solidFill>
              <a:cs typeface="Times New Roman" pitchFamily="18" charset="0"/>
            </a:endParaRPr>
          </a:p>
          <a:p>
            <a:pPr algn="ctr"/>
            <a:r>
              <a:rPr lang="it-IT" b="1" i="1" dirty="0">
                <a:solidFill>
                  <a:schemeClr val="bg1"/>
                </a:solidFill>
                <a:cs typeface="Times New Roman" pitchFamily="18" charset="0"/>
              </a:rPr>
              <a:t>de vivir</a:t>
            </a:r>
            <a:r>
              <a:rPr lang="es-ES_tradnl" b="1" i="1" dirty="0">
                <a:solidFill>
                  <a:schemeClr val="bg1"/>
                </a:solidFill>
                <a:cs typeface="Times New Roman" pitchFamily="18" charset="0"/>
              </a:rPr>
              <a:t>...</a:t>
            </a:r>
            <a:r>
              <a:rPr lang="it-IT" sz="1200" b="1" i="1" dirty="0">
                <a:solidFill>
                  <a:schemeClr val="bg1"/>
                </a:solidFill>
                <a:cs typeface="Times New Roman" pitchFamily="18" charset="0"/>
              </a:rPr>
              <a:t>(</a:t>
            </a:r>
            <a:r>
              <a:rPr lang="es-ES_tradnl" sz="1200" b="1" i="1" dirty="0">
                <a:solidFill>
                  <a:schemeClr val="bg1"/>
                </a:solidFill>
                <a:cs typeface="Times New Roman" pitchFamily="18" charset="0"/>
              </a:rPr>
              <a:t>Aguinaldo</a:t>
            </a:r>
            <a:r>
              <a:rPr lang="it-IT" sz="1200" b="1" i="1" dirty="0">
                <a:solidFill>
                  <a:schemeClr val="bg1"/>
                </a:solidFill>
                <a:cs typeface="Times New Roman" pitchFamily="18" charset="0"/>
              </a:rPr>
              <a:t> 2004)</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checkerboard(across)">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checkerboard(across)">
                                      <p:cBhvr>
                                        <p:cTn id="12"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11" name="AutoShape 3"/>
          <p:cNvSpPr>
            <a:spLocks noChangeArrowheads="1"/>
          </p:cNvSpPr>
          <p:nvPr/>
        </p:nvSpPr>
        <p:spPr bwMode="auto">
          <a:xfrm>
            <a:off x="6461125" y="3584575"/>
            <a:ext cx="2682875" cy="3273425"/>
          </a:xfrm>
          <a:prstGeom prst="roundRect">
            <a:avLst>
              <a:gd name="adj" fmla="val 16667"/>
            </a:avLst>
          </a:prstGeom>
          <a:solidFill>
            <a:schemeClr val="tx1">
              <a:alpha val="50000"/>
            </a:schemeClr>
          </a:solidFill>
          <a:ln w="9525">
            <a:noFill/>
            <a:round/>
            <a:headEnd/>
            <a:tailEnd/>
          </a:ln>
          <a:effectLst/>
        </p:spPr>
        <p:txBody>
          <a:bodyPr>
            <a:spAutoFit/>
          </a:bodyPr>
          <a:lstStyle/>
          <a:p>
            <a:pPr algn="r">
              <a:spcBef>
                <a:spcPct val="50000"/>
              </a:spcBef>
            </a:pPr>
            <a:r>
              <a:rPr lang="it-IT" b="1" i="1" dirty="0">
                <a:solidFill>
                  <a:schemeClr val="bg1"/>
                </a:solidFill>
                <a:cs typeface="Times New Roman" pitchFamily="18" charset="0"/>
              </a:rPr>
              <a:t>…</a:t>
            </a:r>
            <a:r>
              <a:rPr lang="es-ES_tradnl" b="1" i="1" dirty="0">
                <a:solidFill>
                  <a:schemeClr val="bg1"/>
                </a:solidFill>
                <a:cs typeface="Times New Roman" pitchFamily="18" charset="0"/>
              </a:rPr>
              <a:t>hasta hacerse ella misma</a:t>
            </a:r>
            <a:r>
              <a:rPr lang="it-IT" b="1" i="1" dirty="0">
                <a:solidFill>
                  <a:schemeClr val="bg1"/>
                </a:solidFill>
                <a:cs typeface="Times New Roman" pitchFamily="18" charset="0"/>
              </a:rPr>
              <a:t> don gratuito </a:t>
            </a:r>
            <a:r>
              <a:rPr lang="es-ES_tradnl" b="1" i="1" dirty="0">
                <a:solidFill>
                  <a:schemeClr val="bg1"/>
                </a:solidFill>
                <a:cs typeface="Times New Roman" pitchFamily="18" charset="0"/>
              </a:rPr>
              <a:t>en el ofrecimiento de su vida </a:t>
            </a:r>
            <a:r>
              <a:rPr lang="it-IT" b="1" i="1" dirty="0">
                <a:solidFill>
                  <a:schemeClr val="bg1"/>
                </a:solidFill>
                <a:cs typeface="Times New Roman" pitchFamily="18" charset="0"/>
              </a:rPr>
              <a:t>…</a:t>
            </a:r>
            <a:endParaRPr lang="it-IT" sz="2400" dirty="0"/>
          </a:p>
        </p:txBody>
      </p:sp>
      <p:sp>
        <p:nvSpPr>
          <p:cNvPr id="43012" name="AutoShape 4"/>
          <p:cNvSpPr>
            <a:spLocks noChangeArrowheads="1"/>
          </p:cNvSpPr>
          <p:nvPr/>
        </p:nvSpPr>
        <p:spPr bwMode="auto">
          <a:xfrm>
            <a:off x="0" y="19050"/>
            <a:ext cx="9245600" cy="1685568"/>
          </a:xfrm>
          <a:prstGeom prst="roundRect">
            <a:avLst>
              <a:gd name="adj" fmla="val 16667"/>
            </a:avLst>
          </a:prstGeom>
          <a:solidFill>
            <a:schemeClr val="tx1">
              <a:alpha val="50000"/>
            </a:schemeClr>
          </a:solidFill>
          <a:ln w="9525">
            <a:noFill/>
            <a:round/>
            <a:headEnd/>
            <a:tailEnd/>
          </a:ln>
          <a:effectLst/>
        </p:spPr>
        <p:txBody>
          <a:bodyPr wrap="square">
            <a:spAutoFit/>
          </a:bodyPr>
          <a:lstStyle/>
          <a:p>
            <a:pPr algn="r">
              <a:spcBef>
                <a:spcPct val="50000"/>
              </a:spcBef>
            </a:pPr>
            <a:r>
              <a:rPr lang="es-ES_tradnl" sz="3100" b="1" i="1" dirty="0">
                <a:solidFill>
                  <a:schemeClr val="bg1"/>
                </a:solidFill>
                <a:cs typeface="Times New Roman" pitchFamily="18" charset="0"/>
              </a:rPr>
              <a:t>Laura  descubrirá  y aprenderá a acoger la vida como un don gratuito que se transforma en respuesta de amor a  Dios y a las personas que la rodean</a:t>
            </a:r>
            <a:r>
              <a:rPr lang="it-IT" sz="3100" b="1" i="1" dirty="0">
                <a:solidFill>
                  <a:schemeClr val="bg1"/>
                </a:solidFill>
                <a:cs typeface="Times New Roman" pitchFamily="18" charset="0"/>
              </a:rPr>
              <a:t>…</a:t>
            </a:r>
            <a:endParaRPr lang="it-IT" sz="3100" dirty="0"/>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randombar(horizontal)">
                                      <p:cBhvr>
                                        <p:cTn id="7" dur="500"/>
                                        <p:tgtEl>
                                          <p:spTgt spid="430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3011"/>
                                        </p:tgtEl>
                                        <p:attrNameLst>
                                          <p:attrName>style.visibility</p:attrName>
                                        </p:attrNameLst>
                                      </p:cBhvr>
                                      <p:to>
                                        <p:strVal val="visible"/>
                                      </p:to>
                                    </p:set>
                                    <p:animEffect transition="in" filter="randombar(horizontal)">
                                      <p:cBhvr>
                                        <p:cTn id="12"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autoUpdateAnimBg="0"/>
      <p:bldP spid="4301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5" name="AutoShape 3"/>
          <p:cNvSpPr>
            <a:spLocks noChangeArrowheads="1"/>
          </p:cNvSpPr>
          <p:nvPr/>
        </p:nvSpPr>
        <p:spPr bwMode="auto">
          <a:xfrm>
            <a:off x="-5308" y="2597150"/>
            <a:ext cx="3962400" cy="4260850"/>
          </a:xfrm>
          <a:prstGeom prst="roundRect">
            <a:avLst>
              <a:gd name="adj" fmla="val 16667"/>
            </a:avLst>
          </a:prstGeom>
          <a:solidFill>
            <a:schemeClr val="tx1">
              <a:alpha val="50000"/>
            </a:schemeClr>
          </a:solidFill>
          <a:ln w="9525">
            <a:noFill/>
            <a:round/>
            <a:headEnd/>
            <a:tailEnd/>
          </a:ln>
          <a:effectLst/>
        </p:spPr>
        <p:txBody>
          <a:bodyPr>
            <a:spAutoFit/>
          </a:bodyPr>
          <a:lstStyle/>
          <a:p>
            <a:r>
              <a:rPr lang="es-ES_tradnl" sz="3100" b="1" i="1">
                <a:solidFill>
                  <a:schemeClr val="bg1"/>
                </a:solidFill>
                <a:cs typeface="Times New Roman" pitchFamily="18" charset="0"/>
              </a:rPr>
              <a:t>Quienes conocieron a Laura dicen que poseía:</a:t>
            </a:r>
            <a:r>
              <a:rPr lang="it-IT" sz="3100" b="1" i="1">
                <a:solidFill>
                  <a:schemeClr val="bg1"/>
                </a:solidFill>
                <a:cs typeface="Times New Roman" pitchFamily="18" charset="0"/>
              </a:rPr>
              <a:t> </a:t>
            </a:r>
          </a:p>
          <a:p>
            <a:r>
              <a:rPr lang="it-IT" sz="3100" b="1" i="1">
                <a:solidFill>
                  <a:schemeClr val="bg1"/>
                </a:solidFill>
                <a:cs typeface="Times New Roman" pitchFamily="18" charset="0"/>
              </a:rPr>
              <a:t> “un temperamento</a:t>
            </a:r>
          </a:p>
          <a:p>
            <a:r>
              <a:rPr lang="it-IT" sz="3100" b="1" i="1">
                <a:solidFill>
                  <a:schemeClr val="bg1"/>
                </a:solidFill>
                <a:cs typeface="Times New Roman" pitchFamily="18" charset="0"/>
              </a:rPr>
              <a:t> afable, </a:t>
            </a:r>
            <a:r>
              <a:rPr lang="es-ES_tradnl" sz="3100" b="1" i="1">
                <a:solidFill>
                  <a:schemeClr val="bg1"/>
                </a:solidFill>
                <a:cs typeface="Times New Roman" pitchFamily="18" charset="0"/>
              </a:rPr>
              <a:t>un trato</a:t>
            </a:r>
            <a:endParaRPr lang="it-IT" sz="3100" b="1" i="1">
              <a:solidFill>
                <a:schemeClr val="bg1"/>
              </a:solidFill>
              <a:cs typeface="Times New Roman" pitchFamily="18" charset="0"/>
            </a:endParaRPr>
          </a:p>
          <a:p>
            <a:r>
              <a:rPr lang="it-IT" sz="3100" b="1" i="1">
                <a:solidFill>
                  <a:schemeClr val="bg1"/>
                </a:solidFill>
                <a:cs typeface="Times New Roman" pitchFamily="18" charset="0"/>
              </a:rPr>
              <a:t> delica</a:t>
            </a:r>
            <a:r>
              <a:rPr lang="es-ES_tradnl" sz="3100" b="1" i="1">
                <a:solidFill>
                  <a:schemeClr val="bg1"/>
                </a:solidFill>
                <a:cs typeface="Times New Roman" pitchFamily="18" charset="0"/>
              </a:rPr>
              <a:t>d</a:t>
            </a:r>
            <a:r>
              <a:rPr lang="it-IT" sz="3100" b="1" i="1">
                <a:solidFill>
                  <a:schemeClr val="bg1"/>
                </a:solidFill>
                <a:cs typeface="Times New Roman" pitchFamily="18" charset="0"/>
              </a:rPr>
              <a:t>o </a:t>
            </a:r>
            <a:r>
              <a:rPr lang="es-ES_tradnl" sz="3100" b="1" i="1">
                <a:solidFill>
                  <a:schemeClr val="bg1"/>
                </a:solidFill>
                <a:cs typeface="Times New Roman" pitchFamily="18" charset="0"/>
              </a:rPr>
              <a:t>que </a:t>
            </a:r>
            <a:r>
              <a:rPr lang="it-IT" sz="3100" b="1" i="1">
                <a:solidFill>
                  <a:schemeClr val="bg1"/>
                </a:solidFill>
                <a:cs typeface="Times New Roman" pitchFamily="18" charset="0"/>
              </a:rPr>
              <a:t>at</a:t>
            </a:r>
            <a:r>
              <a:rPr lang="es-ES_tradnl" sz="3100" b="1" i="1">
                <a:solidFill>
                  <a:schemeClr val="bg1"/>
                </a:solidFill>
                <a:cs typeface="Times New Roman" pitchFamily="18" charset="0"/>
              </a:rPr>
              <a:t>raí</a:t>
            </a:r>
            <a:r>
              <a:rPr lang="it-IT" sz="3100" b="1" i="1">
                <a:solidFill>
                  <a:schemeClr val="bg1"/>
                </a:solidFill>
                <a:cs typeface="Times New Roman" pitchFamily="18" charset="0"/>
              </a:rPr>
              <a:t>a </a:t>
            </a:r>
          </a:p>
          <a:p>
            <a:r>
              <a:rPr lang="it-IT" sz="3100" b="1" i="1">
                <a:solidFill>
                  <a:schemeClr val="bg1"/>
                </a:solidFill>
                <a:cs typeface="Times New Roman" pitchFamily="18" charset="0"/>
              </a:rPr>
              <a:t>la </a:t>
            </a:r>
            <a:r>
              <a:rPr lang="es-ES_tradnl" sz="3100" b="1" i="1">
                <a:solidFill>
                  <a:schemeClr val="bg1"/>
                </a:solidFill>
                <a:cs typeface="Times New Roman" pitchFamily="18" charset="0"/>
              </a:rPr>
              <a:t>e</a:t>
            </a:r>
            <a:r>
              <a:rPr lang="it-IT" sz="3100" b="1" i="1">
                <a:solidFill>
                  <a:schemeClr val="bg1"/>
                </a:solidFill>
                <a:cs typeface="Times New Roman" pitchFamily="18" charset="0"/>
              </a:rPr>
              <a:t>stima </a:t>
            </a:r>
            <a:r>
              <a:rPr lang="es-ES_tradnl" sz="3100" b="1" i="1">
                <a:solidFill>
                  <a:schemeClr val="bg1"/>
                </a:solidFill>
                <a:cs typeface="Times New Roman" pitchFamily="18" charset="0"/>
              </a:rPr>
              <a:t>y el aprecio de todos”</a:t>
            </a:r>
            <a:r>
              <a:rPr lang="it-IT" sz="3100" b="1" i="1">
                <a:solidFill>
                  <a:schemeClr val="bg1"/>
                </a:solidFill>
                <a:cs typeface="Times New Roman" pitchFamily="18" charset="0"/>
              </a:rPr>
              <a:t> </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wd">
                                    <p:tmPct val="100000"/>
                                  </p:iterate>
                                  <p:childTnLst>
                                    <p:set>
                                      <p:cBhvr>
                                        <p:cTn id="6" dur="1" fill="hold">
                                          <p:stCondLst>
                                            <p:cond delay="0"/>
                                          </p:stCondLst>
                                        </p:cTn>
                                        <p:tgtEl>
                                          <p:spTgt spid="44035"/>
                                        </p:tgtEl>
                                        <p:attrNameLst>
                                          <p:attrName>style.visibility</p:attrName>
                                        </p:attrNameLst>
                                      </p:cBhvr>
                                      <p:to>
                                        <p:strVal val="visible"/>
                                      </p:to>
                                    </p:set>
                                    <p:animEffect transition="in" filter="barn(outHorizontal)">
                                      <p:cBhvr>
                                        <p:cTn id="7" dur="3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23" name="AutoShape 3"/>
          <p:cNvSpPr>
            <a:spLocks noChangeArrowheads="1"/>
          </p:cNvSpPr>
          <p:nvPr/>
        </p:nvSpPr>
        <p:spPr bwMode="auto">
          <a:xfrm>
            <a:off x="32420" y="1574800"/>
            <a:ext cx="3859213" cy="5283200"/>
          </a:xfrm>
          <a:prstGeom prst="roundRect">
            <a:avLst>
              <a:gd name="adj" fmla="val 16667"/>
            </a:avLst>
          </a:prstGeom>
          <a:solidFill>
            <a:schemeClr val="tx1">
              <a:alpha val="50000"/>
            </a:schemeClr>
          </a:solidFill>
          <a:ln w="9525">
            <a:noFill/>
            <a:round/>
            <a:headEnd/>
            <a:tailEnd/>
          </a:ln>
          <a:effectLst/>
        </p:spPr>
        <p:txBody>
          <a:bodyPr>
            <a:spAutoFit/>
          </a:bodyPr>
          <a:lstStyle/>
          <a:p>
            <a:pPr>
              <a:lnSpc>
                <a:spcPct val="90000"/>
              </a:lnSpc>
            </a:pPr>
            <a:r>
              <a:rPr lang="es-ES_tradnl" b="1" i="1">
                <a:solidFill>
                  <a:schemeClr val="bg1"/>
                </a:solidFill>
                <a:cs typeface="Times New Roman" pitchFamily="18" charset="0"/>
              </a:rPr>
              <a:t>Pero </a:t>
            </a:r>
            <a:r>
              <a:rPr lang="it-IT" b="1" i="1">
                <a:solidFill>
                  <a:schemeClr val="bg1"/>
                </a:solidFill>
                <a:cs typeface="Times New Roman" pitchFamily="18" charset="0"/>
              </a:rPr>
              <a:t>Laura </a:t>
            </a:r>
            <a:r>
              <a:rPr lang="es-ES_tradnl" b="1" i="1">
                <a:solidFill>
                  <a:schemeClr val="bg1"/>
                </a:solidFill>
                <a:cs typeface="Times New Roman" pitchFamily="18" charset="0"/>
              </a:rPr>
              <a:t>no nació santa</a:t>
            </a:r>
            <a:r>
              <a:rPr lang="it-IT" b="1" i="1">
                <a:solidFill>
                  <a:schemeClr val="bg1"/>
                </a:solidFill>
                <a:cs typeface="Times New Roman" pitchFamily="18" charset="0"/>
              </a:rPr>
              <a:t>…</a:t>
            </a:r>
            <a:r>
              <a:rPr lang="es-ES_tradnl" b="1" i="1">
                <a:solidFill>
                  <a:schemeClr val="bg1"/>
                </a:solidFill>
                <a:cs typeface="Times New Roman" pitchFamily="18" charset="0"/>
              </a:rPr>
              <a:t> cuanto </a:t>
            </a:r>
            <a:r>
              <a:rPr lang="it-IT" b="1" i="1">
                <a:solidFill>
                  <a:schemeClr val="bg1"/>
                </a:solidFill>
                <a:cs typeface="Times New Roman" pitchFamily="18" charset="0"/>
              </a:rPr>
              <a:t>s</a:t>
            </a:r>
            <a:r>
              <a:rPr lang="es-ES_tradnl" b="1" i="1">
                <a:solidFill>
                  <a:schemeClr val="bg1"/>
                </a:solidFill>
                <a:cs typeface="Times New Roman" pitchFamily="18" charset="0"/>
              </a:rPr>
              <a:t>e</a:t>
            </a:r>
            <a:r>
              <a:rPr lang="it-IT" b="1" i="1">
                <a:solidFill>
                  <a:schemeClr val="bg1"/>
                </a:solidFill>
                <a:cs typeface="Times New Roman" pitchFamily="18" charset="0"/>
              </a:rPr>
              <a:t> manifest</a:t>
            </a:r>
            <a:r>
              <a:rPr lang="es-ES_tradnl" b="1" i="1">
                <a:solidFill>
                  <a:schemeClr val="bg1"/>
                </a:solidFill>
                <a:cs typeface="Times New Roman" pitchFamily="18" charset="0"/>
              </a:rPr>
              <a:t>ó</a:t>
            </a:r>
            <a:r>
              <a:rPr lang="it-IT" b="1" i="1">
                <a:solidFill>
                  <a:schemeClr val="bg1"/>
                </a:solidFill>
                <a:cs typeface="Times New Roman" pitchFamily="18" charset="0"/>
              </a:rPr>
              <a:t> </a:t>
            </a:r>
            <a:r>
              <a:rPr lang="es-ES_tradnl" b="1" i="1">
                <a:solidFill>
                  <a:schemeClr val="bg1"/>
                </a:solidFill>
                <a:cs typeface="Times New Roman" pitchFamily="18" charset="0"/>
              </a:rPr>
              <a:t>en ella</a:t>
            </a:r>
            <a:r>
              <a:rPr lang="it-IT" b="1" i="1">
                <a:solidFill>
                  <a:schemeClr val="bg1"/>
                </a:solidFill>
                <a:cs typeface="Times New Roman" pitchFamily="18" charset="0"/>
              </a:rPr>
              <a:t> </a:t>
            </a:r>
            <a:endParaRPr lang="es-ES_tradnl" b="1" i="1">
              <a:solidFill>
                <a:schemeClr val="bg1"/>
              </a:solidFill>
              <a:cs typeface="Times New Roman" pitchFamily="18" charset="0"/>
            </a:endParaRPr>
          </a:p>
          <a:p>
            <a:pPr>
              <a:lnSpc>
                <a:spcPct val="90000"/>
              </a:lnSpc>
            </a:pPr>
            <a:r>
              <a:rPr lang="es-ES_tradnl" b="1" i="1">
                <a:solidFill>
                  <a:schemeClr val="bg1"/>
                </a:solidFill>
                <a:cs typeface="Times New Roman" pitchFamily="18" charset="0"/>
              </a:rPr>
              <a:t>es obra del </a:t>
            </a:r>
          </a:p>
          <a:p>
            <a:pPr>
              <a:lnSpc>
                <a:spcPct val="90000"/>
              </a:lnSpc>
            </a:pPr>
            <a:r>
              <a:rPr lang="es-ES_tradnl" b="1" i="1">
                <a:solidFill>
                  <a:schemeClr val="bg1"/>
                </a:solidFill>
                <a:cs typeface="Times New Roman" pitchFamily="18" charset="0"/>
              </a:rPr>
              <a:t>Espíritu</a:t>
            </a:r>
            <a:r>
              <a:rPr lang="it-IT" b="1" i="1">
                <a:solidFill>
                  <a:schemeClr val="bg1"/>
                </a:solidFill>
                <a:cs typeface="Times New Roman" pitchFamily="18" charset="0"/>
              </a:rPr>
              <a:t> </a:t>
            </a:r>
            <a:r>
              <a:rPr lang="es-ES_tradnl" b="1" i="1">
                <a:solidFill>
                  <a:schemeClr val="bg1"/>
                </a:solidFill>
                <a:cs typeface="Times New Roman" pitchFamily="18" charset="0"/>
              </a:rPr>
              <a:t>y de</a:t>
            </a:r>
            <a:r>
              <a:rPr lang="it-IT" b="1" i="1">
                <a:solidFill>
                  <a:schemeClr val="bg1"/>
                </a:solidFill>
                <a:cs typeface="Times New Roman" pitchFamily="18" charset="0"/>
              </a:rPr>
              <a:t> su </a:t>
            </a:r>
            <a:r>
              <a:rPr lang="es-ES_tradnl" b="1" i="1">
                <a:solidFill>
                  <a:schemeClr val="bg1"/>
                </a:solidFill>
                <a:cs typeface="Times New Roman" pitchFamily="18" charset="0"/>
              </a:rPr>
              <a:t>respuesta libre...</a:t>
            </a:r>
            <a:endParaRPr lang="it-IT" b="1" i="1">
              <a:solidFill>
                <a:schemeClr val="bg1"/>
              </a:solidFill>
              <a:cs typeface="Times New Roman" pitchFamily="18" charset="0"/>
            </a:endParaRPr>
          </a:p>
          <a:p>
            <a:pPr>
              <a:lnSpc>
                <a:spcPct val="90000"/>
              </a:lnSpc>
            </a:pPr>
            <a:r>
              <a:rPr lang="es-ES_tradnl" b="1" i="1">
                <a:solidFill>
                  <a:schemeClr val="bg1"/>
                </a:solidFill>
                <a:cs typeface="Times New Roman" pitchFamily="18" charset="0"/>
              </a:rPr>
              <a:t>del empeño por reconocer a Jesús presente en cada persona...</a:t>
            </a:r>
            <a:r>
              <a:rPr lang="it-IT" b="1" i="1">
                <a:solidFill>
                  <a:schemeClr val="bg1"/>
                </a:solidFill>
                <a:cs typeface="Times New Roman" pitchFamily="18" charset="0"/>
              </a:rPr>
              <a:t>  </a:t>
            </a:r>
            <a:r>
              <a:rPr lang="it-IT" sz="1200">
                <a:solidFill>
                  <a:schemeClr val="bg1"/>
                </a:solidFill>
                <a:cs typeface="Times New Roman" pitchFamily="18" charset="0"/>
              </a:rPr>
              <a:t>(cf. circ. n° 853)</a:t>
            </a:r>
            <a:endParaRPr lang="it-IT" sz="1200" b="1" i="1">
              <a:solidFill>
                <a:schemeClr val="bg1"/>
              </a:solidFill>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wd">
                                    <p:tmPct val="100000"/>
                                  </p:iterate>
                                  <p:childTnLst>
                                    <p:set>
                                      <p:cBhvr>
                                        <p:cTn id="6" dur="1" fill="hold">
                                          <p:stCondLst>
                                            <p:cond delay="0"/>
                                          </p:stCondLst>
                                        </p:cTn>
                                        <p:tgtEl>
                                          <p:spTgt spid="81923"/>
                                        </p:tgtEl>
                                        <p:attrNameLst>
                                          <p:attrName>style.visibility</p:attrName>
                                        </p:attrNameLst>
                                      </p:cBhvr>
                                      <p:to>
                                        <p:strVal val="visible"/>
                                      </p:to>
                                    </p:set>
                                    <p:animEffect transition="in" filter="barn(outHorizontal)">
                                      <p:cBhvr>
                                        <p:cTn id="7" dur="3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395536" y="4869160"/>
            <a:ext cx="8159576" cy="1846659"/>
          </a:xfrm>
          <a:prstGeom prst="rect">
            <a:avLst/>
          </a:prstGeom>
          <a:solidFill>
            <a:schemeClr val="tx1">
              <a:alpha val="50000"/>
            </a:schemeClr>
          </a:solidFill>
          <a:ln w="9525">
            <a:noFill/>
            <a:miter lim="800000"/>
            <a:headEnd/>
            <a:tailEnd/>
          </a:ln>
          <a:effectLst/>
        </p:spPr>
        <p:txBody>
          <a:bodyPr wrap="square">
            <a:spAutoFit/>
          </a:bodyPr>
          <a:lstStyle/>
          <a:p>
            <a:r>
              <a:rPr lang="it-IT" b="1" i="1" dirty="0">
                <a:solidFill>
                  <a:schemeClr val="bg1"/>
                </a:solidFill>
                <a:cs typeface="Times New Roman" pitchFamily="18" charset="0"/>
              </a:rPr>
              <a:t>“Don Bosco </a:t>
            </a:r>
            <a:r>
              <a:rPr lang="it-IT" b="1" i="1" dirty="0" smtClean="0">
                <a:solidFill>
                  <a:schemeClr val="bg1"/>
                </a:solidFill>
                <a:cs typeface="Times New Roman" pitchFamily="18" charset="0"/>
              </a:rPr>
              <a:t>presentaba </a:t>
            </a:r>
            <a:r>
              <a:rPr lang="it-IT" b="1" i="1" dirty="0">
                <a:solidFill>
                  <a:schemeClr val="bg1"/>
                </a:solidFill>
                <a:cs typeface="Times New Roman" pitchFamily="18" charset="0"/>
              </a:rPr>
              <a:t>a sus muchachos el</a:t>
            </a:r>
            <a:endParaRPr lang="es-ES_tradnl" b="1" i="1" dirty="0">
              <a:solidFill>
                <a:schemeClr val="bg1"/>
              </a:solidFill>
              <a:cs typeface="Times New Roman" pitchFamily="18" charset="0"/>
            </a:endParaRPr>
          </a:p>
          <a:p>
            <a:r>
              <a:rPr lang="it-IT" b="1" i="1" dirty="0">
                <a:solidFill>
                  <a:schemeClr val="bg1"/>
                </a:solidFill>
                <a:cs typeface="Times New Roman" pitchFamily="18" charset="0"/>
              </a:rPr>
              <a:t> itinerario interior como una invitaci</a:t>
            </a:r>
            <a:r>
              <a:rPr lang="es-ES_tradnl" b="1" i="1" dirty="0">
                <a:solidFill>
                  <a:schemeClr val="bg1"/>
                </a:solidFill>
                <a:cs typeface="Times New Roman" pitchFamily="18" charset="0"/>
              </a:rPr>
              <a:t>ó</a:t>
            </a:r>
            <a:r>
              <a:rPr lang="it-IT" b="1" i="1" dirty="0">
                <a:solidFill>
                  <a:schemeClr val="bg1"/>
                </a:solidFill>
                <a:cs typeface="Times New Roman" pitchFamily="18" charset="0"/>
              </a:rPr>
              <a:t>n a mirar hacia lo alto </a:t>
            </a:r>
            <a:r>
              <a:rPr lang="es-ES_tradnl" b="1" i="1" dirty="0">
                <a:solidFill>
                  <a:schemeClr val="bg1"/>
                </a:solidFill>
                <a:cs typeface="Times New Roman" pitchFamily="18" charset="0"/>
              </a:rPr>
              <a:t>y a trabajar con valentía</a:t>
            </a:r>
            <a:r>
              <a:rPr lang="it-IT" b="1" i="1" dirty="0">
                <a:solidFill>
                  <a:schemeClr val="bg1"/>
                </a:solidFill>
                <a:cs typeface="Times New Roman" pitchFamily="18" charset="0"/>
              </a:rPr>
              <a:t>…”</a:t>
            </a:r>
          </a:p>
          <a:p>
            <a:pPr algn="r"/>
            <a:r>
              <a:rPr lang="it-IT" sz="1800" b="1" i="1" dirty="0">
                <a:solidFill>
                  <a:schemeClr val="bg1"/>
                </a:solidFill>
                <a:cs typeface="Times New Roman" pitchFamily="18" charset="0"/>
              </a:rPr>
              <a:t>(</a:t>
            </a:r>
            <a:r>
              <a:rPr lang="es-ES_tradnl" sz="1800" b="1" i="1" dirty="0">
                <a:solidFill>
                  <a:schemeClr val="bg1"/>
                </a:solidFill>
                <a:cs typeface="Times New Roman" pitchFamily="18" charset="0"/>
              </a:rPr>
              <a:t>Aguinaldo</a:t>
            </a:r>
            <a:r>
              <a:rPr lang="it-IT" sz="1800" b="1" i="1" dirty="0">
                <a:solidFill>
                  <a:schemeClr val="bg1"/>
                </a:solidFill>
                <a:cs typeface="Times New Roman" pitchFamily="18" charset="0"/>
              </a:rPr>
              <a:t> 2004)</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wd">
                                    <p:tmPct val="100000"/>
                                  </p:iterate>
                                  <p:childTnLst>
                                    <p:set>
                                      <p:cBhvr>
                                        <p:cTn id="6" dur="1" fill="hold">
                                          <p:stCondLst>
                                            <p:cond delay="0"/>
                                          </p:stCondLst>
                                        </p:cTn>
                                        <p:tgtEl>
                                          <p:spTgt spid="34819"/>
                                        </p:tgtEl>
                                        <p:attrNameLst>
                                          <p:attrName>style.visibility</p:attrName>
                                        </p:attrNameLst>
                                      </p:cBhvr>
                                      <p:to>
                                        <p:strVal val="visible"/>
                                      </p:to>
                                    </p:set>
                                    <p:animEffect transition="in" filter="randombar(horizontal)">
                                      <p:cBhvr>
                                        <p:cTn id="7" dur="3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8" name="WordArt 2"/>
          <p:cNvSpPr>
            <a:spLocks noChangeArrowheads="1" noChangeShapeType="1" noTextEdit="1"/>
          </p:cNvSpPr>
          <p:nvPr/>
        </p:nvSpPr>
        <p:spPr bwMode="auto">
          <a:xfrm>
            <a:off x="3275856" y="3733800"/>
            <a:ext cx="5638800" cy="2133600"/>
          </a:xfrm>
          <a:prstGeom prst="rect">
            <a:avLst/>
          </a:prstGeom>
        </p:spPr>
        <p:txBody>
          <a:bodyPr wrap="none" fromWordArt="1">
            <a:prstTxWarp prst="textPlain">
              <a:avLst>
                <a:gd name="adj" fmla="val 50000"/>
              </a:avLst>
            </a:prstTxWarp>
          </a:bodyPr>
          <a:lstStyle/>
          <a:p>
            <a:pPr algn="ctr"/>
            <a:r>
              <a:rPr lang="es-ES" sz="3600" b="1" i="1" kern="10" dirty="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Experiencia de Dios y </a:t>
            </a:r>
          </a:p>
          <a:p>
            <a:pPr algn="ctr"/>
            <a:r>
              <a:rPr lang="es-ES" sz="3600" b="1" i="1" kern="10" dirty="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de </a:t>
            </a:r>
            <a:r>
              <a:rPr lang="es-ES" sz="3600" b="1" i="1" kern="10" dirty="0" smtClean="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su </a:t>
            </a:r>
            <a:r>
              <a:rPr lang="es-ES" sz="3600" b="1" i="1" kern="10" dirty="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presencia</a:t>
            </a:r>
          </a:p>
          <a:p>
            <a:pPr algn="ctr"/>
            <a:r>
              <a:rPr lang="es-ES" sz="3600" b="1" i="1" kern="10" dirty="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 providente, </a:t>
            </a:r>
          </a:p>
          <a:p>
            <a:pPr algn="ctr"/>
            <a:r>
              <a:rPr lang="es-ES" sz="3600" b="1" i="1" kern="10" dirty="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amistad con Jesús…</a:t>
            </a:r>
          </a:p>
        </p:txBody>
      </p:sp>
      <p:sp>
        <p:nvSpPr>
          <p:cNvPr id="45059" name="Text Box 3"/>
          <p:cNvSpPr txBox="1">
            <a:spLocks noChangeArrowheads="1"/>
          </p:cNvSpPr>
          <p:nvPr/>
        </p:nvSpPr>
        <p:spPr bwMode="auto">
          <a:xfrm>
            <a:off x="7010400" y="6019800"/>
            <a:ext cx="1447800" cy="274638"/>
          </a:xfrm>
          <a:prstGeom prst="rect">
            <a:avLst/>
          </a:prstGeom>
          <a:noFill/>
          <a:ln w="9525">
            <a:noFill/>
            <a:miter lim="800000"/>
            <a:headEnd/>
            <a:tailEnd/>
          </a:ln>
          <a:effectLst/>
        </p:spPr>
        <p:txBody>
          <a:bodyPr>
            <a:spAutoFit/>
          </a:bodyPr>
          <a:lstStyle/>
          <a:p>
            <a:pPr>
              <a:spcBef>
                <a:spcPct val="50000"/>
              </a:spcBef>
            </a:pPr>
            <a:r>
              <a:rPr lang="es-ES_tradnl" sz="1200" b="1" i="1">
                <a:solidFill>
                  <a:schemeClr val="bg1"/>
                </a:solidFill>
                <a:cs typeface="Times New Roman" pitchFamily="18" charset="0"/>
              </a:rPr>
              <a:t>(Aguinaldo 2004)</a:t>
            </a:r>
            <a:endParaRPr lang="it-IT" sz="1200" b="1" i="1">
              <a:solidFill>
                <a:schemeClr val="bg1"/>
              </a:solidFill>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strVal val="2/3*#ppt_w"/>
                                          </p:val>
                                        </p:tav>
                                        <p:tav tm="100000">
                                          <p:val>
                                            <p:strVal val="#ppt_w"/>
                                          </p:val>
                                        </p:tav>
                                      </p:tavLst>
                                    </p:anim>
                                    <p:anim calcmode="lin" valueType="num">
                                      <p:cBhvr>
                                        <p:cTn id="8" dur="500" fill="hold"/>
                                        <p:tgtEl>
                                          <p:spTgt spid="45058"/>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5059"/>
                                        </p:tgtEl>
                                        <p:attrNameLst>
                                          <p:attrName>style.visibility</p:attrName>
                                        </p:attrNameLst>
                                      </p:cBhvr>
                                      <p:to>
                                        <p:strVal val="visible"/>
                                      </p:to>
                                    </p:set>
                                    <p:animEffect transition="in" filter="dissolve">
                                      <p:cBhvr>
                                        <p:cTn id="13"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5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105400" y="61913"/>
            <a:ext cx="3962400" cy="2693987"/>
          </a:xfrm>
          <a:prstGeom prst="rect">
            <a:avLst/>
          </a:prstGeom>
          <a:solidFill>
            <a:schemeClr val="tx1">
              <a:alpha val="50000"/>
            </a:schemeClr>
          </a:solidFill>
          <a:ln w="9525">
            <a:noFill/>
            <a:miter lim="800000"/>
            <a:headEnd/>
            <a:tailEnd/>
          </a:ln>
          <a:effectLst/>
        </p:spPr>
        <p:txBody>
          <a:bodyPr>
            <a:spAutoFit/>
          </a:bodyPr>
          <a:lstStyle/>
          <a:p>
            <a:pPr algn="r">
              <a:spcBef>
                <a:spcPct val="50000"/>
              </a:spcBef>
            </a:pPr>
            <a:r>
              <a:rPr lang="it-IT" sz="3100" b="1" i="1">
                <a:solidFill>
                  <a:schemeClr val="bg1"/>
                </a:solidFill>
                <a:cs typeface="Times New Roman" pitchFamily="18" charset="0"/>
              </a:rPr>
              <a:t>Dir</a:t>
            </a:r>
            <a:r>
              <a:rPr lang="es-ES_tradnl" sz="3100" b="1" i="1">
                <a:solidFill>
                  <a:schemeClr val="bg1"/>
                </a:solidFill>
                <a:cs typeface="Times New Roman" pitchFamily="18" charset="0"/>
              </a:rPr>
              <a:t>ía </a:t>
            </a:r>
            <a:r>
              <a:rPr lang="it-IT" sz="3100" b="1" i="1">
                <a:solidFill>
                  <a:schemeClr val="bg1"/>
                </a:solidFill>
                <a:cs typeface="Times New Roman" pitchFamily="18" charset="0"/>
              </a:rPr>
              <a:t> don Bosco: </a:t>
            </a:r>
            <a:endParaRPr lang="es-ES_tradnl" sz="3100" b="1" i="1">
              <a:solidFill>
                <a:schemeClr val="bg1"/>
              </a:solidFill>
              <a:cs typeface="Times New Roman" pitchFamily="18" charset="0"/>
            </a:endParaRPr>
          </a:p>
          <a:p>
            <a:pPr algn="r">
              <a:spcBef>
                <a:spcPct val="50000"/>
              </a:spcBef>
            </a:pPr>
            <a:r>
              <a:rPr lang="it-IT" sz="3100" b="1" i="1">
                <a:solidFill>
                  <a:schemeClr val="bg1"/>
                </a:solidFill>
                <a:cs typeface="Times New Roman" pitchFamily="18" charset="0"/>
              </a:rPr>
              <a:t>‘</a:t>
            </a:r>
            <a:r>
              <a:rPr lang="es-ES_tradnl" sz="3100" b="1" i="1">
                <a:solidFill>
                  <a:schemeClr val="bg1"/>
                </a:solidFill>
                <a:cs typeface="Times New Roman" pitchFamily="18" charset="0"/>
              </a:rPr>
              <a:t>Ser </a:t>
            </a:r>
            <a:r>
              <a:rPr lang="it-IT" sz="3100" b="1" i="1">
                <a:solidFill>
                  <a:schemeClr val="bg1"/>
                </a:solidFill>
                <a:cs typeface="Times New Roman" pitchFamily="18" charset="0"/>
              </a:rPr>
              <a:t>perseverante </a:t>
            </a:r>
            <a:r>
              <a:rPr lang="es-ES_tradnl" sz="3100" b="1" i="1">
                <a:solidFill>
                  <a:schemeClr val="bg1"/>
                </a:solidFill>
                <a:cs typeface="Times New Roman" pitchFamily="18" charset="0"/>
              </a:rPr>
              <a:t>en el cumplimiento de los deberes de piedad y de estudio’</a:t>
            </a:r>
            <a:endParaRPr lang="it-IT" sz="3100" b="1" i="1">
              <a:solidFill>
                <a:schemeClr val="bg1"/>
              </a:solidFill>
              <a:cs typeface="Times New Roman" pitchFamily="18" charset="0"/>
            </a:endParaRPr>
          </a:p>
        </p:txBody>
      </p:sp>
      <p:sp>
        <p:nvSpPr>
          <p:cNvPr id="46083" name="Text Box 3"/>
          <p:cNvSpPr txBox="1">
            <a:spLocks noChangeArrowheads="1"/>
          </p:cNvSpPr>
          <p:nvPr/>
        </p:nvSpPr>
        <p:spPr bwMode="auto">
          <a:xfrm>
            <a:off x="2895600" y="4343400"/>
            <a:ext cx="6172200" cy="2447925"/>
          </a:xfrm>
          <a:prstGeom prst="rect">
            <a:avLst/>
          </a:prstGeom>
          <a:solidFill>
            <a:schemeClr val="tx1">
              <a:alpha val="50000"/>
            </a:schemeClr>
          </a:solidFill>
          <a:ln w="9525">
            <a:noFill/>
            <a:miter lim="800000"/>
            <a:headEnd/>
            <a:tailEnd/>
          </a:ln>
          <a:effectLst/>
        </p:spPr>
        <p:txBody>
          <a:bodyPr>
            <a:spAutoFit/>
          </a:bodyPr>
          <a:lstStyle/>
          <a:p>
            <a:pPr algn="r">
              <a:lnSpc>
                <a:spcPct val="90000"/>
              </a:lnSpc>
            </a:pPr>
            <a:r>
              <a:rPr lang="it-IT" b="1" i="1">
                <a:solidFill>
                  <a:schemeClr val="bg1"/>
                </a:solidFill>
                <a:cs typeface="Times New Roman" pitchFamily="18" charset="0"/>
              </a:rPr>
              <a:t>…</a:t>
            </a:r>
            <a:r>
              <a:rPr lang="es-ES_tradnl" b="1" i="1">
                <a:solidFill>
                  <a:schemeClr val="bg1"/>
                </a:solidFill>
                <a:cs typeface="Times New Roman" pitchFamily="18" charset="0"/>
              </a:rPr>
              <a:t>une estrechamente</a:t>
            </a:r>
            <a:endParaRPr lang="it-IT" b="1" i="1">
              <a:solidFill>
                <a:schemeClr val="bg1"/>
              </a:solidFill>
              <a:cs typeface="Times New Roman" pitchFamily="18" charset="0"/>
            </a:endParaRPr>
          </a:p>
          <a:p>
            <a:pPr algn="r">
              <a:lnSpc>
                <a:spcPct val="90000"/>
              </a:lnSpc>
            </a:pPr>
            <a:r>
              <a:rPr lang="it-IT" b="1" i="1">
                <a:solidFill>
                  <a:schemeClr val="bg1"/>
                </a:solidFill>
                <a:cs typeface="Times New Roman" pitchFamily="18" charset="0"/>
              </a:rPr>
              <a:t>…</a:t>
            </a:r>
            <a:r>
              <a:rPr lang="es-ES_tradnl" b="1" i="1">
                <a:solidFill>
                  <a:schemeClr val="bg1"/>
                </a:solidFill>
                <a:cs typeface="Times New Roman" pitchFamily="18" charset="0"/>
              </a:rPr>
              <a:t>lo que</a:t>
            </a:r>
            <a:r>
              <a:rPr lang="it-IT" b="1" i="1">
                <a:solidFill>
                  <a:schemeClr val="bg1"/>
                </a:solidFill>
                <a:cs typeface="Times New Roman" pitchFamily="18" charset="0"/>
              </a:rPr>
              <a:t> ap</a:t>
            </a:r>
            <a:r>
              <a:rPr lang="es-ES_tradnl" b="1" i="1">
                <a:solidFill>
                  <a:schemeClr val="bg1"/>
                </a:solidFill>
                <a:cs typeface="Times New Roman" pitchFamily="18" charset="0"/>
              </a:rPr>
              <a:t>arece </a:t>
            </a:r>
            <a:r>
              <a:rPr lang="it-IT" b="1" i="1">
                <a:solidFill>
                  <a:schemeClr val="bg1"/>
                </a:solidFill>
                <a:cs typeface="Times New Roman" pitchFamily="18" charset="0"/>
              </a:rPr>
              <a:t>com</a:t>
            </a:r>
            <a:r>
              <a:rPr lang="es-ES_tradnl" b="1" i="1">
                <a:solidFill>
                  <a:schemeClr val="bg1"/>
                </a:solidFill>
                <a:cs typeface="Times New Roman" pitchFamily="18" charset="0"/>
              </a:rPr>
              <a:t>o</a:t>
            </a:r>
            <a:r>
              <a:rPr lang="it-IT" b="1" i="1">
                <a:solidFill>
                  <a:schemeClr val="bg1"/>
                </a:solidFill>
                <a:cs typeface="Times New Roman" pitchFamily="18" charset="0"/>
              </a:rPr>
              <a:t> </a:t>
            </a:r>
            <a:endParaRPr lang="es-ES_tradnl" b="1" i="1">
              <a:solidFill>
                <a:schemeClr val="bg1"/>
              </a:solidFill>
              <a:cs typeface="Times New Roman" pitchFamily="18" charset="0"/>
            </a:endParaRPr>
          </a:p>
          <a:p>
            <a:pPr algn="r">
              <a:lnSpc>
                <a:spcPct val="90000"/>
              </a:lnSpc>
            </a:pPr>
            <a:r>
              <a:rPr lang="it-IT" b="1" i="1">
                <a:solidFill>
                  <a:schemeClr val="bg1"/>
                </a:solidFill>
                <a:cs typeface="Times New Roman" pitchFamily="18" charset="0"/>
              </a:rPr>
              <a:t>“religioso </a:t>
            </a:r>
            <a:r>
              <a:rPr lang="es-ES_tradnl" b="1" i="1">
                <a:solidFill>
                  <a:schemeClr val="bg1"/>
                </a:solidFill>
                <a:cs typeface="Times New Roman" pitchFamily="18" charset="0"/>
              </a:rPr>
              <a:t>y</a:t>
            </a:r>
            <a:r>
              <a:rPr lang="it-IT" b="1" i="1">
                <a:solidFill>
                  <a:schemeClr val="bg1"/>
                </a:solidFill>
                <a:cs typeface="Times New Roman" pitchFamily="18" charset="0"/>
              </a:rPr>
              <a:t> d</a:t>
            </a:r>
            <a:r>
              <a:rPr lang="es-ES_tradnl" b="1" i="1">
                <a:solidFill>
                  <a:schemeClr val="bg1"/>
                </a:solidFill>
                <a:cs typeface="Times New Roman" pitchFamily="18" charset="0"/>
              </a:rPr>
              <a:t>e iglesi</a:t>
            </a:r>
            <a:r>
              <a:rPr lang="it-IT" b="1" i="1">
                <a:solidFill>
                  <a:schemeClr val="bg1"/>
                </a:solidFill>
                <a:cs typeface="Times New Roman" pitchFamily="18" charset="0"/>
              </a:rPr>
              <a:t>a” </a:t>
            </a:r>
          </a:p>
          <a:p>
            <a:pPr algn="r">
              <a:lnSpc>
                <a:spcPct val="90000"/>
              </a:lnSpc>
            </a:pPr>
            <a:r>
              <a:rPr lang="it-IT" b="1" i="1">
                <a:solidFill>
                  <a:schemeClr val="bg1"/>
                </a:solidFill>
                <a:cs typeface="Times New Roman" pitchFamily="18" charset="0"/>
              </a:rPr>
              <a:t>con </a:t>
            </a:r>
            <a:r>
              <a:rPr lang="es-ES_tradnl" b="1" i="1">
                <a:solidFill>
                  <a:schemeClr val="bg1"/>
                </a:solidFill>
                <a:cs typeface="Times New Roman" pitchFamily="18" charset="0"/>
              </a:rPr>
              <a:t>lo que parece</a:t>
            </a:r>
            <a:r>
              <a:rPr lang="it-IT" b="1" i="1">
                <a:solidFill>
                  <a:schemeClr val="bg1"/>
                </a:solidFill>
                <a:cs typeface="Times New Roman" pitchFamily="18" charset="0"/>
              </a:rPr>
              <a:t> “d</a:t>
            </a:r>
            <a:r>
              <a:rPr lang="es-ES_tradnl" b="1" i="1">
                <a:solidFill>
                  <a:schemeClr val="bg1"/>
                </a:solidFill>
                <a:cs typeface="Times New Roman" pitchFamily="18" charset="0"/>
              </a:rPr>
              <a:t>el</a:t>
            </a:r>
            <a:r>
              <a:rPr lang="it-IT" b="1" i="1">
                <a:solidFill>
                  <a:schemeClr val="bg1"/>
                </a:solidFill>
                <a:cs typeface="Times New Roman" pitchFamily="18" charset="0"/>
              </a:rPr>
              <a:t> m</a:t>
            </a:r>
            <a:r>
              <a:rPr lang="es-ES_tradnl" b="1" i="1">
                <a:solidFill>
                  <a:schemeClr val="bg1"/>
                </a:solidFill>
                <a:cs typeface="Times New Roman" pitchFamily="18" charset="0"/>
              </a:rPr>
              <a:t>u</a:t>
            </a:r>
            <a:r>
              <a:rPr lang="it-IT" b="1" i="1">
                <a:solidFill>
                  <a:schemeClr val="bg1"/>
                </a:solidFill>
                <a:cs typeface="Times New Roman" pitchFamily="18" charset="0"/>
              </a:rPr>
              <a:t>ndo”: </a:t>
            </a:r>
          </a:p>
          <a:p>
            <a:pPr algn="r">
              <a:lnSpc>
                <a:spcPct val="90000"/>
              </a:lnSpc>
            </a:pPr>
            <a:r>
              <a:rPr lang="es-ES_tradnl" b="1" i="1">
                <a:solidFill>
                  <a:schemeClr val="bg1"/>
                </a:solidFill>
                <a:cs typeface="Times New Roman" pitchFamily="18" charset="0"/>
              </a:rPr>
              <a:t>el</a:t>
            </a:r>
            <a:r>
              <a:rPr lang="it-IT" b="1" i="1">
                <a:solidFill>
                  <a:schemeClr val="bg1"/>
                </a:solidFill>
                <a:cs typeface="Times New Roman" pitchFamily="18" charset="0"/>
              </a:rPr>
              <a:t> </a:t>
            </a:r>
            <a:r>
              <a:rPr lang="es-ES_tradnl" b="1" i="1">
                <a:solidFill>
                  <a:schemeClr val="bg1"/>
                </a:solidFill>
                <a:cs typeface="Times New Roman" pitchFamily="18" charset="0"/>
              </a:rPr>
              <a:t>e</a:t>
            </a:r>
            <a:r>
              <a:rPr lang="it-IT" b="1" i="1">
                <a:solidFill>
                  <a:schemeClr val="bg1"/>
                </a:solidFill>
                <a:cs typeface="Times New Roman" pitchFamily="18" charset="0"/>
              </a:rPr>
              <a:t>studio, </a:t>
            </a:r>
            <a:r>
              <a:rPr lang="es-ES_tradnl" b="1" i="1">
                <a:solidFill>
                  <a:schemeClr val="bg1"/>
                </a:solidFill>
                <a:cs typeface="Times New Roman" pitchFamily="18" charset="0"/>
              </a:rPr>
              <a:t>el trabajo</a:t>
            </a:r>
            <a:r>
              <a:rPr lang="it-IT" b="1" i="1">
                <a:solidFill>
                  <a:schemeClr val="bg1"/>
                </a:solidFill>
                <a:cs typeface="Times New Roman" pitchFamily="18" charset="0"/>
              </a:rPr>
              <a:t>, </a:t>
            </a:r>
            <a:r>
              <a:rPr lang="es-ES_tradnl" b="1" i="1">
                <a:solidFill>
                  <a:schemeClr val="bg1"/>
                </a:solidFill>
                <a:cs typeface="Times New Roman" pitchFamily="18" charset="0"/>
              </a:rPr>
              <a:t>la diversión... </a:t>
            </a:r>
            <a:r>
              <a:rPr lang="it-IT" sz="1200">
                <a:solidFill>
                  <a:schemeClr val="bg1"/>
                </a:solidFill>
                <a:cs typeface="Times New Roman" pitchFamily="18" charset="0"/>
              </a:rPr>
              <a:t>(Strenna 2004)</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blinds(horizontal)">
                                      <p:cBhvr>
                                        <p:cTn id="12"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autoUpdateAnimBg="0"/>
      <p:bldP spid="4608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0" y="4143375"/>
            <a:ext cx="3429000" cy="2714625"/>
          </a:xfrm>
          <a:prstGeom prst="roundRect">
            <a:avLst>
              <a:gd name="adj" fmla="val 16667"/>
            </a:avLst>
          </a:prstGeom>
          <a:solidFill>
            <a:schemeClr val="tx1">
              <a:alpha val="50000"/>
            </a:schemeClr>
          </a:solidFill>
          <a:ln w="9525">
            <a:noFill/>
            <a:round/>
            <a:headEnd/>
            <a:tailEnd/>
          </a:ln>
          <a:effectLst/>
        </p:spPr>
        <p:txBody>
          <a:bodyPr>
            <a:spAutoFit/>
          </a:bodyPr>
          <a:lstStyle/>
          <a:p>
            <a:r>
              <a:rPr lang="es-ES_tradnl" sz="3100" b="1" i="1">
                <a:solidFill>
                  <a:schemeClr val="bg1"/>
                </a:solidFill>
              </a:rPr>
              <a:t>Estas palabras de</a:t>
            </a:r>
            <a:r>
              <a:rPr lang="it-IT" sz="3100" b="1" i="1">
                <a:solidFill>
                  <a:schemeClr val="bg1"/>
                </a:solidFill>
              </a:rPr>
              <a:t> Laura r</a:t>
            </a:r>
            <a:r>
              <a:rPr lang="es-ES_tradnl" sz="3100" b="1" i="1">
                <a:solidFill>
                  <a:schemeClr val="bg1"/>
                </a:solidFill>
              </a:rPr>
              <a:t>e</a:t>
            </a:r>
            <a:r>
              <a:rPr lang="it-IT" sz="3100" b="1" i="1">
                <a:solidFill>
                  <a:schemeClr val="bg1"/>
                </a:solidFill>
              </a:rPr>
              <a:t>velan la santi</a:t>
            </a:r>
            <a:r>
              <a:rPr lang="es-ES_tradnl" sz="3100" b="1" i="1">
                <a:solidFill>
                  <a:schemeClr val="bg1"/>
                </a:solidFill>
              </a:rPr>
              <a:t>dad</a:t>
            </a:r>
            <a:r>
              <a:rPr lang="it-IT" sz="3100" b="1" i="1">
                <a:solidFill>
                  <a:schemeClr val="bg1"/>
                </a:solidFill>
              </a:rPr>
              <a:t> del </a:t>
            </a:r>
            <a:r>
              <a:rPr lang="es-ES_tradnl" sz="3100" b="1" i="1">
                <a:solidFill>
                  <a:schemeClr val="bg1"/>
                </a:solidFill>
              </a:rPr>
              <a:t>c</a:t>
            </a:r>
            <a:r>
              <a:rPr lang="it-IT" sz="3100" b="1" i="1">
                <a:solidFill>
                  <a:schemeClr val="bg1"/>
                </a:solidFill>
              </a:rPr>
              <a:t>otidiano </a:t>
            </a:r>
            <a:r>
              <a:rPr lang="es-ES_tradnl" sz="3100" b="1" i="1">
                <a:solidFill>
                  <a:schemeClr val="bg1"/>
                </a:solidFill>
              </a:rPr>
              <a:t>vivida </a:t>
            </a:r>
            <a:r>
              <a:rPr lang="it-IT" sz="3100" b="1" i="1">
                <a:solidFill>
                  <a:schemeClr val="bg1"/>
                </a:solidFill>
              </a:rPr>
              <a:t>con </a:t>
            </a:r>
            <a:r>
              <a:rPr lang="es-ES_tradnl" sz="3100" b="1" i="1">
                <a:solidFill>
                  <a:schemeClr val="bg1"/>
                </a:solidFill>
              </a:rPr>
              <a:t>alegría...</a:t>
            </a:r>
            <a:r>
              <a:rPr lang="es-ES_tradnl" sz="1000" i="1">
                <a:solidFill>
                  <a:schemeClr val="bg1"/>
                </a:solidFill>
              </a:rPr>
              <a:t>(</a:t>
            </a:r>
            <a:r>
              <a:rPr lang="it-IT" sz="1000" i="1">
                <a:solidFill>
                  <a:schemeClr val="bg1"/>
                </a:solidFill>
                <a:cs typeface="Times New Roman" pitchFamily="18" charset="0"/>
              </a:rPr>
              <a:t>cf. circ. n° 853)</a:t>
            </a:r>
            <a:endParaRPr lang="it-IT" sz="1000" i="1">
              <a:solidFill>
                <a:schemeClr val="bg1"/>
              </a:solidFill>
            </a:endParaRPr>
          </a:p>
        </p:txBody>
      </p:sp>
      <p:sp>
        <p:nvSpPr>
          <p:cNvPr id="47107" name="AutoShape 3"/>
          <p:cNvSpPr>
            <a:spLocks noChangeArrowheads="1"/>
          </p:cNvSpPr>
          <p:nvPr/>
        </p:nvSpPr>
        <p:spPr bwMode="auto">
          <a:xfrm>
            <a:off x="153988" y="57150"/>
            <a:ext cx="2513012" cy="3257550"/>
          </a:xfrm>
          <a:prstGeom prst="roundRect">
            <a:avLst>
              <a:gd name="adj" fmla="val 16667"/>
            </a:avLst>
          </a:prstGeom>
          <a:solidFill>
            <a:schemeClr val="tx1">
              <a:alpha val="50000"/>
            </a:schemeClr>
          </a:solidFill>
          <a:ln w="9525">
            <a:noFill/>
            <a:round/>
            <a:headEnd/>
            <a:tailEnd/>
          </a:ln>
          <a:effectLst/>
        </p:spPr>
        <p:txBody>
          <a:bodyPr>
            <a:spAutoFit/>
          </a:bodyPr>
          <a:lstStyle/>
          <a:p>
            <a:pPr>
              <a:spcBef>
                <a:spcPct val="30000"/>
              </a:spcBef>
            </a:pPr>
            <a:r>
              <a:rPr lang="it-IT" b="1" i="1">
                <a:solidFill>
                  <a:schemeClr val="bg1"/>
                </a:solidFill>
              </a:rPr>
              <a:t>“</a:t>
            </a:r>
            <a:r>
              <a:rPr lang="es-ES_tradnl" b="1" i="1">
                <a:solidFill>
                  <a:schemeClr val="bg1"/>
                </a:solidFill>
              </a:rPr>
              <a:t>Para mí es la misma cosa  rezar</a:t>
            </a:r>
            <a:r>
              <a:rPr lang="it-IT" b="1" i="1">
                <a:solidFill>
                  <a:schemeClr val="bg1"/>
                </a:solidFill>
              </a:rPr>
              <a:t> </a:t>
            </a:r>
            <a:r>
              <a:rPr lang="es-ES_tradnl" b="1" i="1">
                <a:solidFill>
                  <a:schemeClr val="bg1"/>
                </a:solidFill>
              </a:rPr>
              <a:t>  </a:t>
            </a:r>
            <a:r>
              <a:rPr lang="it-IT" b="1" i="1">
                <a:solidFill>
                  <a:schemeClr val="bg1"/>
                </a:solidFill>
              </a:rPr>
              <a:t>o </a:t>
            </a:r>
            <a:r>
              <a:rPr lang="es-ES_tradnl" b="1" i="1">
                <a:solidFill>
                  <a:schemeClr val="bg1"/>
                </a:solidFill>
              </a:rPr>
              <a:t>trabajar</a:t>
            </a:r>
            <a:r>
              <a:rPr lang="it-IT" b="1" i="1">
                <a:solidFill>
                  <a:schemeClr val="bg1"/>
                </a:solidFill>
              </a:rPr>
              <a:t>, </a:t>
            </a:r>
            <a:r>
              <a:rPr lang="es-ES_tradnl" b="1" i="1">
                <a:solidFill>
                  <a:schemeClr val="bg1"/>
                </a:solidFill>
              </a:rPr>
              <a:t>jugar</a:t>
            </a:r>
            <a:r>
              <a:rPr lang="it-IT" b="1" i="1">
                <a:solidFill>
                  <a:schemeClr val="bg1"/>
                </a:solidFill>
              </a:rPr>
              <a:t>, dormir”</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checkerboard(across)">
                                      <p:cBhvr>
                                        <p:cTn id="7" dur="500"/>
                                        <p:tgtEl>
                                          <p:spTgt spid="4710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6"/>
                                        </p:tgtEl>
                                        <p:attrNameLst>
                                          <p:attrName>style.visibility</p:attrName>
                                        </p:attrNameLst>
                                      </p:cBhvr>
                                      <p:to>
                                        <p:strVal val="visible"/>
                                      </p:to>
                                    </p:set>
                                    <p:animEffect transition="in" filter="checkerboard(across)">
                                      <p:cBhvr>
                                        <p:cTn id="12"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autoUpdateAnimBg="0"/>
      <p:bldP spid="4710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612" name="AutoShape 4"/>
          <p:cNvSpPr>
            <a:spLocks noChangeArrowheads="1"/>
          </p:cNvSpPr>
          <p:nvPr/>
        </p:nvSpPr>
        <p:spPr bwMode="auto">
          <a:xfrm>
            <a:off x="5945188" y="2593975"/>
            <a:ext cx="3143250" cy="4292600"/>
          </a:xfrm>
          <a:prstGeom prst="roundRect">
            <a:avLst>
              <a:gd name="adj" fmla="val 16667"/>
            </a:avLst>
          </a:prstGeom>
          <a:solidFill>
            <a:schemeClr val="tx1">
              <a:alpha val="50000"/>
            </a:schemeClr>
          </a:solidFill>
          <a:ln w="9525">
            <a:noFill/>
            <a:round/>
            <a:headEnd/>
            <a:tailEnd/>
          </a:ln>
          <a:effectLst/>
        </p:spPr>
        <p:txBody>
          <a:bodyPr>
            <a:spAutoFit/>
          </a:bodyPr>
          <a:lstStyle/>
          <a:p>
            <a:pPr algn="r">
              <a:spcBef>
                <a:spcPct val="30000"/>
              </a:spcBef>
            </a:pPr>
            <a:r>
              <a:rPr lang="it-IT" b="1" i="1">
                <a:solidFill>
                  <a:schemeClr val="bg1"/>
                </a:solidFill>
                <a:cs typeface="Times New Roman" pitchFamily="18" charset="0"/>
              </a:rPr>
              <a:t>… </a:t>
            </a:r>
            <a:r>
              <a:rPr lang="es-ES_tradnl" b="1" i="1">
                <a:solidFill>
                  <a:schemeClr val="bg1"/>
                </a:solidFill>
                <a:cs typeface="Times New Roman" pitchFamily="18" charset="0"/>
              </a:rPr>
              <a:t>donde me</a:t>
            </a:r>
            <a:r>
              <a:rPr lang="it-IT" b="1" i="1">
                <a:solidFill>
                  <a:schemeClr val="bg1"/>
                </a:solidFill>
                <a:cs typeface="Times New Roman" pitchFamily="18" charset="0"/>
              </a:rPr>
              <a:t> </a:t>
            </a:r>
            <a:r>
              <a:rPr lang="es-ES_tradnl" b="1" i="1">
                <a:solidFill>
                  <a:schemeClr val="bg1"/>
                </a:solidFill>
                <a:cs typeface="Times New Roman" pitchFamily="18" charset="0"/>
              </a:rPr>
              <a:t>encuentro</a:t>
            </a:r>
            <a:r>
              <a:rPr lang="it-IT" b="1" i="1">
                <a:solidFill>
                  <a:schemeClr val="bg1"/>
                </a:solidFill>
                <a:cs typeface="Times New Roman" pitchFamily="18" charset="0"/>
              </a:rPr>
              <a:t>, s</a:t>
            </a:r>
            <a:r>
              <a:rPr lang="es-ES_tradnl" b="1" i="1">
                <a:solidFill>
                  <a:schemeClr val="bg1"/>
                </a:solidFill>
                <a:cs typeface="Times New Roman" pitchFamily="18" charset="0"/>
              </a:rPr>
              <a:t>e</a:t>
            </a:r>
            <a:r>
              <a:rPr lang="it-IT" b="1" i="1">
                <a:solidFill>
                  <a:schemeClr val="bg1"/>
                </a:solidFill>
                <a:cs typeface="Times New Roman" pitchFamily="18" charset="0"/>
              </a:rPr>
              <a:t>a </a:t>
            </a:r>
            <a:r>
              <a:rPr lang="es-ES_tradnl" b="1" i="1">
                <a:solidFill>
                  <a:schemeClr val="bg1"/>
                </a:solidFill>
                <a:cs typeface="Times New Roman" pitchFamily="18" charset="0"/>
              </a:rPr>
              <a:t>en clase</a:t>
            </a:r>
            <a:r>
              <a:rPr lang="it-IT" b="1" i="1">
                <a:solidFill>
                  <a:schemeClr val="bg1"/>
                </a:solidFill>
                <a:cs typeface="Times New Roman" pitchFamily="18" charset="0"/>
              </a:rPr>
              <a:t>, </a:t>
            </a:r>
            <a:r>
              <a:rPr lang="es-ES_tradnl" b="1" i="1">
                <a:solidFill>
                  <a:schemeClr val="bg1"/>
                </a:solidFill>
                <a:cs typeface="Times New Roman" pitchFamily="18" charset="0"/>
              </a:rPr>
              <a:t>en el</a:t>
            </a:r>
            <a:r>
              <a:rPr lang="it-IT" b="1" i="1">
                <a:solidFill>
                  <a:schemeClr val="bg1"/>
                </a:solidFill>
                <a:cs typeface="Times New Roman" pitchFamily="18" charset="0"/>
              </a:rPr>
              <a:t> </a:t>
            </a:r>
            <a:r>
              <a:rPr lang="es-ES_tradnl" b="1" i="1">
                <a:solidFill>
                  <a:schemeClr val="bg1"/>
                </a:solidFill>
                <a:cs typeface="Times New Roman" pitchFamily="18" charset="0"/>
              </a:rPr>
              <a:t>patio</a:t>
            </a:r>
            <a:r>
              <a:rPr lang="it-IT" b="1" i="1">
                <a:solidFill>
                  <a:schemeClr val="bg1"/>
                </a:solidFill>
                <a:cs typeface="Times New Roman" pitchFamily="18" charset="0"/>
              </a:rPr>
              <a:t>, </a:t>
            </a:r>
            <a:r>
              <a:rPr lang="es-ES_tradnl" b="1" i="1">
                <a:solidFill>
                  <a:schemeClr val="bg1"/>
                </a:solidFill>
                <a:cs typeface="Times New Roman" pitchFamily="18" charset="0"/>
              </a:rPr>
              <a:t>este recuerdo me</a:t>
            </a:r>
            <a:r>
              <a:rPr lang="it-IT" b="1" i="1">
                <a:solidFill>
                  <a:schemeClr val="bg1"/>
                </a:solidFill>
                <a:cs typeface="Times New Roman" pitchFamily="18" charset="0"/>
              </a:rPr>
              <a:t> acompa</a:t>
            </a:r>
            <a:r>
              <a:rPr lang="es-ES_tradnl" b="1" i="1">
                <a:solidFill>
                  <a:schemeClr val="bg1"/>
                </a:solidFill>
                <a:cs typeface="Times New Roman" pitchFamily="18" charset="0"/>
              </a:rPr>
              <a:t>ña</a:t>
            </a:r>
            <a:r>
              <a:rPr lang="it-IT" b="1" i="1">
                <a:solidFill>
                  <a:schemeClr val="bg1"/>
                </a:solidFill>
                <a:cs typeface="Times New Roman" pitchFamily="18" charset="0"/>
              </a:rPr>
              <a:t>, m</a:t>
            </a:r>
            <a:r>
              <a:rPr lang="es-ES_tradnl" b="1" i="1">
                <a:solidFill>
                  <a:schemeClr val="bg1"/>
                </a:solidFill>
                <a:cs typeface="Times New Roman" pitchFamily="18" charset="0"/>
              </a:rPr>
              <a:t>e</a:t>
            </a:r>
            <a:r>
              <a:rPr lang="it-IT" b="1" i="1">
                <a:solidFill>
                  <a:schemeClr val="bg1"/>
                </a:solidFill>
                <a:cs typeface="Times New Roman" pitchFamily="18" charset="0"/>
              </a:rPr>
              <a:t> </a:t>
            </a:r>
            <a:r>
              <a:rPr lang="es-ES_tradnl" b="1" i="1">
                <a:solidFill>
                  <a:schemeClr val="bg1"/>
                </a:solidFill>
                <a:cs typeface="Times New Roman" pitchFamily="18" charset="0"/>
              </a:rPr>
              <a:t>ayuda y me da</a:t>
            </a:r>
            <a:r>
              <a:rPr lang="it-IT" b="1" i="1">
                <a:solidFill>
                  <a:schemeClr val="bg1"/>
                </a:solidFill>
                <a:cs typeface="Times New Roman" pitchFamily="18" charset="0"/>
              </a:rPr>
              <a:t> </a:t>
            </a:r>
            <a:r>
              <a:rPr lang="es-ES_tradnl" b="1" i="1">
                <a:solidFill>
                  <a:schemeClr val="bg1"/>
                </a:solidFill>
                <a:cs typeface="Times New Roman" pitchFamily="18" charset="0"/>
              </a:rPr>
              <a:t>fuerzas</a:t>
            </a:r>
            <a:r>
              <a:rPr lang="it-IT" b="1" i="1">
                <a:solidFill>
                  <a:schemeClr val="bg1"/>
                </a:solidFill>
                <a:cs typeface="Times New Roman" pitchFamily="18" charset="0"/>
              </a:rPr>
              <a:t>”</a:t>
            </a:r>
            <a:r>
              <a:rPr lang="it-IT" sz="1200" b="1" i="1">
                <a:solidFill>
                  <a:schemeClr val="bg1"/>
                </a:solidFill>
                <a:cs typeface="Times New Roman" pitchFamily="18" charset="0"/>
              </a:rPr>
              <a:t>(Laura Vicu</a:t>
            </a:r>
            <a:r>
              <a:rPr lang="es-ES_tradnl" sz="1200" b="1" i="1">
                <a:solidFill>
                  <a:schemeClr val="bg1"/>
                </a:solidFill>
                <a:cs typeface="Times New Roman" pitchFamily="18" charset="0"/>
              </a:rPr>
              <a:t>ñ</a:t>
            </a:r>
            <a:r>
              <a:rPr lang="it-IT" sz="1200" b="1" i="1">
                <a:solidFill>
                  <a:schemeClr val="bg1"/>
                </a:solidFill>
                <a:cs typeface="Times New Roman" pitchFamily="18" charset="0"/>
              </a:rPr>
              <a:t>a)</a:t>
            </a:r>
            <a:endParaRPr lang="it-IT" b="1" i="1">
              <a:solidFill>
                <a:schemeClr val="bg1"/>
              </a:solidFill>
            </a:endParaRPr>
          </a:p>
        </p:txBody>
      </p:sp>
      <p:sp>
        <p:nvSpPr>
          <p:cNvPr id="68613" name="Text Box 5"/>
          <p:cNvSpPr txBox="1">
            <a:spLocks noChangeArrowheads="1"/>
          </p:cNvSpPr>
          <p:nvPr/>
        </p:nvSpPr>
        <p:spPr bwMode="auto">
          <a:xfrm>
            <a:off x="1905000" y="0"/>
            <a:ext cx="7239000" cy="1066800"/>
          </a:xfrm>
          <a:prstGeom prst="rect">
            <a:avLst/>
          </a:prstGeom>
          <a:solidFill>
            <a:schemeClr val="tx1">
              <a:alpha val="50000"/>
            </a:schemeClr>
          </a:solidFill>
          <a:ln w="9525">
            <a:noFill/>
            <a:miter lim="800000"/>
            <a:headEnd/>
            <a:tailEnd/>
          </a:ln>
          <a:effectLst/>
        </p:spPr>
        <p:txBody>
          <a:bodyPr>
            <a:spAutoFit/>
          </a:bodyPr>
          <a:lstStyle/>
          <a:p>
            <a:pPr algn="r">
              <a:spcBef>
                <a:spcPct val="30000"/>
              </a:spcBef>
            </a:pPr>
            <a:r>
              <a:rPr lang="it-IT" b="1" i="1">
                <a:solidFill>
                  <a:schemeClr val="bg1"/>
                </a:solidFill>
                <a:cs typeface="Times New Roman" pitchFamily="18" charset="0"/>
              </a:rPr>
              <a:t>“</a:t>
            </a:r>
            <a:r>
              <a:rPr lang="es-ES_tradnl" b="1" i="1">
                <a:solidFill>
                  <a:schemeClr val="bg1"/>
                </a:solidFill>
                <a:cs typeface="Times New Roman" pitchFamily="18" charset="0"/>
              </a:rPr>
              <a:t>Me parece que</a:t>
            </a:r>
            <a:r>
              <a:rPr lang="it-IT" b="1" i="1">
                <a:solidFill>
                  <a:schemeClr val="bg1"/>
                </a:solidFill>
                <a:cs typeface="Times New Roman" pitchFamily="18" charset="0"/>
              </a:rPr>
              <a:t> Dio</a:t>
            </a:r>
            <a:r>
              <a:rPr lang="es-ES_tradnl" b="1" i="1">
                <a:solidFill>
                  <a:schemeClr val="bg1"/>
                </a:solidFill>
                <a:cs typeface="Times New Roman" pitchFamily="18" charset="0"/>
              </a:rPr>
              <a:t>s</a:t>
            </a:r>
            <a:r>
              <a:rPr lang="it-IT" b="1" i="1">
                <a:solidFill>
                  <a:schemeClr val="bg1"/>
                </a:solidFill>
                <a:cs typeface="Times New Roman" pitchFamily="18" charset="0"/>
              </a:rPr>
              <a:t> </a:t>
            </a:r>
            <a:r>
              <a:rPr lang="es-ES_tradnl" b="1" i="1">
                <a:solidFill>
                  <a:schemeClr val="bg1"/>
                </a:solidFill>
                <a:cs typeface="Times New Roman" pitchFamily="18" charset="0"/>
              </a:rPr>
              <a:t>mismo</a:t>
            </a:r>
            <a:r>
              <a:rPr lang="it-IT" b="1" i="1">
                <a:solidFill>
                  <a:schemeClr val="bg1"/>
                </a:solidFill>
                <a:cs typeface="Times New Roman" pitchFamily="18" charset="0"/>
              </a:rPr>
              <a:t> mantenga vivo </a:t>
            </a:r>
            <a:r>
              <a:rPr lang="es-ES_tradnl" b="1" i="1">
                <a:solidFill>
                  <a:schemeClr val="bg1"/>
                </a:solidFill>
                <a:cs typeface="Times New Roman" pitchFamily="18" charset="0"/>
              </a:rPr>
              <a:t>e</a:t>
            </a:r>
            <a:r>
              <a:rPr lang="it-IT" b="1" i="1">
                <a:solidFill>
                  <a:schemeClr val="bg1"/>
                </a:solidFill>
                <a:cs typeface="Times New Roman" pitchFamily="18" charset="0"/>
              </a:rPr>
              <a:t>n m</a:t>
            </a:r>
            <a:r>
              <a:rPr lang="es-ES_tradnl" b="1" i="1">
                <a:solidFill>
                  <a:schemeClr val="bg1"/>
                </a:solidFill>
                <a:cs typeface="Times New Roman" pitchFamily="18" charset="0"/>
              </a:rPr>
              <a:t>í</a:t>
            </a:r>
            <a:r>
              <a:rPr lang="it-IT" b="1" i="1">
                <a:solidFill>
                  <a:schemeClr val="bg1"/>
                </a:solidFill>
                <a:cs typeface="Times New Roman" pitchFamily="18" charset="0"/>
              </a:rPr>
              <a:t> </a:t>
            </a:r>
            <a:r>
              <a:rPr lang="es-ES_tradnl" b="1" i="1">
                <a:solidFill>
                  <a:schemeClr val="bg1"/>
                </a:solidFill>
                <a:cs typeface="Times New Roman" pitchFamily="18" charset="0"/>
              </a:rPr>
              <a:t>e</a:t>
            </a:r>
            <a:r>
              <a:rPr lang="it-IT" b="1" i="1">
                <a:solidFill>
                  <a:schemeClr val="bg1"/>
                </a:solidFill>
                <a:cs typeface="Times New Roman" pitchFamily="18" charset="0"/>
              </a:rPr>
              <a:t>l r</a:t>
            </a:r>
            <a:r>
              <a:rPr lang="es-ES_tradnl" b="1" i="1">
                <a:solidFill>
                  <a:schemeClr val="bg1"/>
                </a:solidFill>
                <a:cs typeface="Times New Roman" pitchFamily="18" charset="0"/>
              </a:rPr>
              <a:t>ecuer</a:t>
            </a:r>
            <a:r>
              <a:rPr lang="it-IT" b="1" i="1">
                <a:solidFill>
                  <a:schemeClr val="bg1"/>
                </a:solidFill>
                <a:cs typeface="Times New Roman" pitchFamily="18" charset="0"/>
              </a:rPr>
              <a:t>do de su presen</a:t>
            </a:r>
            <a:r>
              <a:rPr lang="es-ES_tradnl" b="1" i="1">
                <a:solidFill>
                  <a:schemeClr val="bg1"/>
                </a:solidFill>
                <a:cs typeface="Times New Roman" pitchFamily="18" charset="0"/>
              </a:rPr>
              <a:t>ci</a:t>
            </a:r>
            <a:r>
              <a:rPr lang="it-IT" b="1" i="1">
                <a:solidFill>
                  <a:schemeClr val="bg1"/>
                </a:solidFill>
                <a:cs typeface="Times New Roman" pitchFamily="18" charset="0"/>
              </a:rPr>
              <a:t>a... </a:t>
            </a:r>
            <a:endParaRPr lang="it-IT" b="1" i="1">
              <a:solidFill>
                <a:schemeClr val="bg1"/>
              </a:solidFill>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box(out)">
                                      <p:cBhvr>
                                        <p:cTn id="7" dur="500"/>
                                        <p:tgtEl>
                                          <p:spTgt spid="686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box(out)">
                                      <p:cBhvr>
                                        <p:cTn id="12"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autoUpdateAnimBg="0"/>
      <p:bldP spid="6861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WordArt 2"/>
          <p:cNvSpPr>
            <a:spLocks noChangeArrowheads="1" noChangeShapeType="1" noTextEdit="1"/>
          </p:cNvSpPr>
          <p:nvPr/>
        </p:nvSpPr>
        <p:spPr bwMode="auto">
          <a:xfrm>
            <a:off x="838200" y="228600"/>
            <a:ext cx="7696200" cy="1600200"/>
          </a:xfrm>
          <a:prstGeom prst="rect">
            <a:avLst/>
          </a:prstGeom>
        </p:spPr>
        <p:txBody>
          <a:bodyPr wrap="none" fromWordArt="1">
            <a:prstTxWarp prst="textWave1">
              <a:avLst>
                <a:gd name="adj1" fmla="val 13005"/>
                <a:gd name="adj2" fmla="val 1116"/>
              </a:avLst>
            </a:prstTxWarp>
          </a:bodyPr>
          <a:lstStyle/>
          <a:p>
            <a:pPr algn="ctr"/>
            <a:r>
              <a:rPr lang="es-ES" sz="3600" b="1" i="1" kern="10">
                <a:ln w="9525">
                  <a:solidFill>
                    <a:schemeClr val="bg1"/>
                  </a:solidFill>
                  <a:round/>
                  <a:headEnd/>
                  <a:tailEnd/>
                </a:ln>
                <a:solidFill>
                  <a:schemeClr val="bg1"/>
                </a:solidFill>
                <a:effectLst>
                  <a:outerShdw dist="53882" dir="2700000" algn="ctr" rotWithShape="0">
                    <a:srgbClr val="808080"/>
                  </a:outerShdw>
                </a:effectLst>
                <a:latin typeface="Times New Roman"/>
                <a:cs typeface="Times New Roman"/>
              </a:rPr>
              <a:t>Abrirse a la</a:t>
            </a:r>
          </a:p>
          <a:p>
            <a:pPr algn="ctr"/>
            <a:r>
              <a:rPr lang="es-ES" sz="3600" b="1" i="1" kern="10">
                <a:ln w="9525">
                  <a:solidFill>
                    <a:schemeClr val="bg1"/>
                  </a:solidFill>
                  <a:round/>
                  <a:headEnd/>
                  <a:tailEnd/>
                </a:ln>
                <a:solidFill>
                  <a:schemeClr val="bg1"/>
                </a:solidFill>
                <a:effectLst>
                  <a:outerShdw dist="53882" dir="2700000" algn="ctr" rotWithShape="0">
                    <a:srgbClr val="808080"/>
                  </a:outerShdw>
                </a:effectLst>
                <a:latin typeface="Times New Roman"/>
                <a:cs typeface="Times New Roman"/>
              </a:rPr>
              <a:t> dimensión social, </a:t>
            </a:r>
          </a:p>
        </p:txBody>
      </p:sp>
      <p:sp>
        <p:nvSpPr>
          <p:cNvPr id="48131" name="WordArt 3"/>
          <p:cNvSpPr>
            <a:spLocks noChangeArrowheads="1" noChangeShapeType="1" noTextEdit="1"/>
          </p:cNvSpPr>
          <p:nvPr/>
        </p:nvSpPr>
        <p:spPr bwMode="auto">
          <a:xfrm>
            <a:off x="381000" y="3657600"/>
            <a:ext cx="5181600" cy="1371600"/>
          </a:xfrm>
          <a:prstGeom prst="rect">
            <a:avLst/>
          </a:prstGeom>
        </p:spPr>
        <p:txBody>
          <a:bodyPr wrap="none" fromWordArt="1">
            <a:prstTxWarp prst="textPlain">
              <a:avLst>
                <a:gd name="adj" fmla="val 50000"/>
              </a:avLst>
            </a:prstTxWarp>
          </a:bodyPr>
          <a:lstStyle/>
          <a:p>
            <a:pPr algn="ctr"/>
            <a:r>
              <a:rPr lang="es-ES" sz="3600" b="1" i="1" kern="1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al servicio, </a:t>
            </a:r>
          </a:p>
          <a:p>
            <a:pPr algn="ctr"/>
            <a:r>
              <a:rPr lang="es-ES" sz="3600" b="1" i="1" kern="1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a la solidaridad,</a:t>
            </a:r>
          </a:p>
          <a:p>
            <a:pPr algn="ctr"/>
            <a:r>
              <a:rPr lang="es-ES" sz="3600" b="1" i="1" kern="1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a la caridad</a:t>
            </a:r>
          </a:p>
        </p:txBody>
      </p:sp>
      <p:sp>
        <p:nvSpPr>
          <p:cNvPr id="48132" name="WordArt 4"/>
          <p:cNvSpPr>
            <a:spLocks noChangeArrowheads="1" noChangeShapeType="1" noTextEdit="1"/>
          </p:cNvSpPr>
          <p:nvPr/>
        </p:nvSpPr>
        <p:spPr bwMode="auto">
          <a:xfrm>
            <a:off x="1447800" y="5867400"/>
            <a:ext cx="7391400" cy="685800"/>
          </a:xfrm>
          <a:prstGeom prst="rect">
            <a:avLst/>
          </a:prstGeom>
        </p:spPr>
        <p:txBody>
          <a:bodyPr wrap="none" fromWordArt="1">
            <a:prstTxWarp prst="textPlain">
              <a:avLst>
                <a:gd name="adj" fmla="val 50000"/>
              </a:avLst>
            </a:prstTxWarp>
          </a:bodyPr>
          <a:lstStyle/>
          <a:p>
            <a:pPr algn="ctr"/>
            <a:r>
              <a:rPr lang="es-ES" sz="3600" b="1" i="1" kern="10">
                <a:ln w="9525">
                  <a:solidFill>
                    <a:schemeClr val="bg1"/>
                  </a:solidFill>
                  <a:round/>
                  <a:headEnd/>
                  <a:tailEnd/>
                </a:ln>
                <a:solidFill>
                  <a:schemeClr val="bg1"/>
                </a:solidFill>
                <a:effectLst>
                  <a:outerShdw dist="53882" dir="2700000" algn="ctr" rotWithShape="0">
                    <a:schemeClr val="tx1"/>
                  </a:outerShdw>
                </a:effectLst>
                <a:latin typeface="Times New Roman"/>
                <a:cs typeface="Times New Roman"/>
              </a:rPr>
              <a:t>y asumir un proyecto de vida</a:t>
            </a:r>
          </a:p>
        </p:txBody>
      </p:sp>
      <p:sp>
        <p:nvSpPr>
          <p:cNvPr id="48133" name="Text Box 5"/>
          <p:cNvSpPr txBox="1">
            <a:spLocks noChangeArrowheads="1"/>
          </p:cNvSpPr>
          <p:nvPr/>
        </p:nvSpPr>
        <p:spPr bwMode="auto">
          <a:xfrm>
            <a:off x="7315200" y="6583363"/>
            <a:ext cx="1600200" cy="274637"/>
          </a:xfrm>
          <a:prstGeom prst="rect">
            <a:avLst/>
          </a:prstGeom>
          <a:noFill/>
          <a:ln w="9525">
            <a:noFill/>
            <a:miter lim="800000"/>
            <a:headEnd/>
            <a:tailEnd/>
          </a:ln>
          <a:effectLst/>
        </p:spPr>
        <p:txBody>
          <a:bodyPr>
            <a:spAutoFit/>
          </a:bodyPr>
          <a:lstStyle/>
          <a:p>
            <a:pPr>
              <a:spcBef>
                <a:spcPct val="50000"/>
              </a:spcBef>
            </a:pPr>
            <a:r>
              <a:rPr lang="es-ES_tradnl" sz="1200" b="1" i="1">
                <a:solidFill>
                  <a:schemeClr val="bg1"/>
                </a:solidFill>
                <a:cs typeface="Times New Roman" pitchFamily="18" charset="0"/>
              </a:rPr>
              <a:t>(Aguinaldo</a:t>
            </a:r>
            <a:r>
              <a:rPr lang="it-IT" sz="1200" b="1" i="1">
                <a:solidFill>
                  <a:schemeClr val="bg1"/>
                </a:solidFill>
                <a:cs typeface="Times New Roman" pitchFamily="18" charset="0"/>
              </a:rPr>
              <a:t> 2004)</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strVal val="2/3*#ppt_w"/>
                                          </p:val>
                                        </p:tav>
                                        <p:tav tm="100000">
                                          <p:val>
                                            <p:strVal val="#ppt_w"/>
                                          </p:val>
                                        </p:tav>
                                      </p:tavLst>
                                    </p:anim>
                                    <p:anim calcmode="lin" valueType="num">
                                      <p:cBhvr>
                                        <p:cTn id="8" dur="500" fill="hold"/>
                                        <p:tgtEl>
                                          <p:spTgt spid="48130"/>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8131"/>
                                        </p:tgtEl>
                                        <p:attrNameLst>
                                          <p:attrName>style.visibility</p:attrName>
                                        </p:attrNameLst>
                                      </p:cBhvr>
                                      <p:to>
                                        <p:strVal val="visible"/>
                                      </p:to>
                                    </p:set>
                                    <p:anim calcmode="lin" valueType="num">
                                      <p:cBhvr>
                                        <p:cTn id="13" dur="500" fill="hold"/>
                                        <p:tgtEl>
                                          <p:spTgt spid="48131"/>
                                        </p:tgtEl>
                                        <p:attrNameLst>
                                          <p:attrName>ppt_w</p:attrName>
                                        </p:attrNameLst>
                                      </p:cBhvr>
                                      <p:tavLst>
                                        <p:tav tm="0">
                                          <p:val>
                                            <p:strVal val="2/3*#ppt_w"/>
                                          </p:val>
                                        </p:tav>
                                        <p:tav tm="100000">
                                          <p:val>
                                            <p:strVal val="#ppt_w"/>
                                          </p:val>
                                        </p:tav>
                                      </p:tavLst>
                                    </p:anim>
                                    <p:anim calcmode="lin" valueType="num">
                                      <p:cBhvr>
                                        <p:cTn id="14" dur="500" fill="hold"/>
                                        <p:tgtEl>
                                          <p:spTgt spid="48131"/>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8132"/>
                                        </p:tgtEl>
                                        <p:attrNameLst>
                                          <p:attrName>style.visibility</p:attrName>
                                        </p:attrNameLst>
                                      </p:cBhvr>
                                      <p:to>
                                        <p:strVal val="visible"/>
                                      </p:to>
                                    </p:set>
                                    <p:anim calcmode="lin" valueType="num">
                                      <p:cBhvr>
                                        <p:cTn id="19" dur="500" fill="hold"/>
                                        <p:tgtEl>
                                          <p:spTgt spid="48132"/>
                                        </p:tgtEl>
                                        <p:attrNameLst>
                                          <p:attrName>ppt_w</p:attrName>
                                        </p:attrNameLst>
                                      </p:cBhvr>
                                      <p:tavLst>
                                        <p:tav tm="0">
                                          <p:val>
                                            <p:strVal val="2/3*#ppt_w"/>
                                          </p:val>
                                        </p:tav>
                                        <p:tav tm="100000">
                                          <p:val>
                                            <p:strVal val="#ppt_w"/>
                                          </p:val>
                                        </p:tav>
                                      </p:tavLst>
                                    </p:anim>
                                    <p:anim calcmode="lin" valueType="num">
                                      <p:cBhvr>
                                        <p:cTn id="20" dur="500" fill="hold"/>
                                        <p:tgtEl>
                                          <p:spTgt spid="48132"/>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8133"/>
                                        </p:tgtEl>
                                        <p:attrNameLst>
                                          <p:attrName>style.visibility</p:attrName>
                                        </p:attrNameLst>
                                      </p:cBhvr>
                                      <p:to>
                                        <p:strVal val="visible"/>
                                      </p:to>
                                    </p:set>
                                    <p:animEffect transition="in" filter="dissolve">
                                      <p:cBhvr>
                                        <p:cTn id="25"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animBg="1"/>
      <p:bldP spid="48132" grpId="0" animBg="1"/>
      <p:bldP spid="4813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1524000" y="5105400"/>
            <a:ext cx="7569200" cy="1712913"/>
          </a:xfrm>
          <a:prstGeom prst="roundRect">
            <a:avLst>
              <a:gd name="adj" fmla="val 16667"/>
            </a:avLst>
          </a:prstGeom>
          <a:solidFill>
            <a:schemeClr val="tx1">
              <a:alpha val="50000"/>
            </a:schemeClr>
          </a:solidFill>
          <a:ln w="9525">
            <a:noFill/>
            <a:round/>
            <a:headEnd/>
            <a:tailEnd/>
          </a:ln>
          <a:effectLst/>
        </p:spPr>
        <p:txBody>
          <a:bodyPr>
            <a:spAutoFit/>
          </a:bodyPr>
          <a:lstStyle/>
          <a:p>
            <a:pPr algn="r">
              <a:spcBef>
                <a:spcPct val="50000"/>
              </a:spcBef>
            </a:pPr>
            <a:r>
              <a:rPr lang="es-ES_tradnl" b="1" i="1">
                <a:solidFill>
                  <a:schemeClr val="bg1"/>
                </a:solidFill>
                <a:cs typeface="Times New Roman" pitchFamily="18" charset="0"/>
              </a:rPr>
              <a:t>Los jóvenes educados por don Bosco</a:t>
            </a:r>
            <a:r>
              <a:rPr lang="it-IT" b="1" i="1">
                <a:solidFill>
                  <a:schemeClr val="bg1"/>
                </a:solidFill>
                <a:cs typeface="Times New Roman" pitchFamily="18" charset="0"/>
              </a:rPr>
              <a:t> </a:t>
            </a:r>
            <a:r>
              <a:rPr lang="es-ES_tradnl" b="1" i="1">
                <a:solidFill>
                  <a:schemeClr val="bg1"/>
                </a:solidFill>
                <a:cs typeface="Times New Roman" pitchFamily="18" charset="0"/>
              </a:rPr>
              <a:t>al hacerse buenos</a:t>
            </a:r>
            <a:r>
              <a:rPr lang="it-IT" b="1" i="1">
                <a:solidFill>
                  <a:schemeClr val="bg1"/>
                </a:solidFill>
                <a:cs typeface="Times New Roman" pitchFamily="18" charset="0"/>
              </a:rPr>
              <a:t> …</a:t>
            </a:r>
            <a:r>
              <a:rPr lang="es-ES_tradnl" b="1" i="1">
                <a:solidFill>
                  <a:schemeClr val="bg1"/>
                </a:solidFill>
                <a:cs typeface="Times New Roman" pitchFamily="18" charset="0"/>
              </a:rPr>
              <a:t>se convertían en </a:t>
            </a:r>
            <a:r>
              <a:rPr lang="it-IT" b="1" i="1">
                <a:solidFill>
                  <a:schemeClr val="bg1"/>
                </a:solidFill>
                <a:cs typeface="Times New Roman" pitchFamily="18" charset="0"/>
              </a:rPr>
              <a:t> mision</a:t>
            </a:r>
            <a:r>
              <a:rPr lang="es-ES_tradnl" b="1" i="1">
                <a:solidFill>
                  <a:schemeClr val="bg1"/>
                </a:solidFill>
                <a:cs typeface="Times New Roman" pitchFamily="18" charset="0"/>
              </a:rPr>
              <a:t>eros </a:t>
            </a:r>
            <a:r>
              <a:rPr lang="it-IT" b="1" i="1">
                <a:solidFill>
                  <a:schemeClr val="bg1"/>
                </a:solidFill>
                <a:cs typeface="Times New Roman" pitchFamily="18" charset="0"/>
              </a:rPr>
              <a:t> </a:t>
            </a:r>
            <a:r>
              <a:rPr lang="es-ES_tradnl" b="1" i="1">
                <a:solidFill>
                  <a:schemeClr val="bg1"/>
                </a:solidFill>
                <a:cs typeface="Times New Roman" pitchFamily="18" charset="0"/>
              </a:rPr>
              <a:t>entre los</a:t>
            </a:r>
            <a:r>
              <a:rPr lang="it-IT" b="1" i="1">
                <a:solidFill>
                  <a:schemeClr val="bg1"/>
                </a:solidFill>
                <a:cs typeface="Times New Roman" pitchFamily="18" charset="0"/>
              </a:rPr>
              <a:t> compa</a:t>
            </a:r>
            <a:r>
              <a:rPr lang="es-ES_tradnl" b="1" i="1">
                <a:solidFill>
                  <a:schemeClr val="bg1"/>
                </a:solidFill>
                <a:cs typeface="Times New Roman" pitchFamily="18" charset="0"/>
              </a:rPr>
              <a:t>ñeros</a:t>
            </a:r>
            <a:r>
              <a:rPr lang="it-IT" b="1" i="1">
                <a:solidFill>
                  <a:schemeClr val="bg1"/>
                </a:solidFill>
                <a:cs typeface="Times New Roman" pitchFamily="18" charset="0"/>
              </a:rPr>
              <a:t>”</a:t>
            </a:r>
            <a:r>
              <a:rPr lang="es-ES_tradnl" b="1" i="1">
                <a:solidFill>
                  <a:schemeClr val="bg1"/>
                </a:solidFill>
                <a:cs typeface="Times New Roman" pitchFamily="18" charset="0"/>
              </a:rPr>
              <a:t>...</a:t>
            </a:r>
            <a:r>
              <a:rPr lang="es-ES_tradnl" sz="1000" b="1" i="1">
                <a:solidFill>
                  <a:schemeClr val="bg1"/>
                </a:solidFill>
                <a:cs typeface="Times New Roman" pitchFamily="18" charset="0"/>
              </a:rPr>
              <a:t>(Aguinaldo 2004)</a:t>
            </a:r>
            <a:endParaRPr lang="it-IT" b="1" i="1">
              <a:solidFill>
                <a:schemeClr val="bg1"/>
              </a:solidFill>
              <a:cs typeface="Times New Roman" pitchFamily="18" charset="0"/>
            </a:endParaRPr>
          </a:p>
        </p:txBody>
      </p:sp>
      <p:sp>
        <p:nvSpPr>
          <p:cNvPr id="49155" name="AutoShape 3"/>
          <p:cNvSpPr>
            <a:spLocks noChangeArrowheads="1"/>
          </p:cNvSpPr>
          <p:nvPr/>
        </p:nvSpPr>
        <p:spPr bwMode="auto">
          <a:xfrm>
            <a:off x="3124200" y="2511425"/>
            <a:ext cx="6096000" cy="1712913"/>
          </a:xfrm>
          <a:prstGeom prst="roundRect">
            <a:avLst>
              <a:gd name="adj" fmla="val 16667"/>
            </a:avLst>
          </a:prstGeom>
          <a:solidFill>
            <a:schemeClr val="tx1">
              <a:alpha val="50000"/>
            </a:schemeClr>
          </a:solidFill>
          <a:ln w="9525">
            <a:noFill/>
            <a:round/>
            <a:headEnd/>
            <a:tailEnd/>
          </a:ln>
          <a:effectLst/>
        </p:spPr>
        <p:txBody>
          <a:bodyPr>
            <a:spAutoFit/>
          </a:bodyPr>
          <a:lstStyle/>
          <a:p>
            <a:pPr algn="r">
              <a:spcBef>
                <a:spcPct val="50000"/>
              </a:spcBef>
            </a:pPr>
            <a:r>
              <a:rPr lang="it-IT" b="1" i="1">
                <a:solidFill>
                  <a:schemeClr val="bg1"/>
                </a:solidFill>
                <a:cs typeface="Times New Roman" pitchFamily="18" charset="0"/>
              </a:rPr>
              <a:t>“</a:t>
            </a:r>
            <a:r>
              <a:rPr lang="es-ES_tradnl" b="1" i="1">
                <a:solidFill>
                  <a:schemeClr val="bg1"/>
                </a:solidFill>
                <a:cs typeface="Times New Roman" pitchFamily="18" charset="0"/>
              </a:rPr>
              <a:t>Trabajar activamente para ganar</a:t>
            </a:r>
            <a:r>
              <a:rPr lang="it-IT" b="1" i="1">
                <a:solidFill>
                  <a:schemeClr val="bg1"/>
                </a:solidFill>
                <a:cs typeface="Times New Roman" pitchFamily="18" charset="0"/>
              </a:rPr>
              <a:t> </a:t>
            </a:r>
            <a:r>
              <a:rPr lang="es-ES_tradnl" b="1" i="1">
                <a:solidFill>
                  <a:schemeClr val="bg1"/>
                </a:solidFill>
                <a:cs typeface="Times New Roman" pitchFamily="18" charset="0"/>
              </a:rPr>
              <a:t> almas  para </a:t>
            </a:r>
            <a:r>
              <a:rPr lang="it-IT" b="1" i="1">
                <a:solidFill>
                  <a:schemeClr val="bg1"/>
                </a:solidFill>
                <a:cs typeface="Times New Roman" pitchFamily="18" charset="0"/>
              </a:rPr>
              <a:t> Dio</a:t>
            </a:r>
            <a:r>
              <a:rPr lang="es-ES_tradnl" b="1" i="1">
                <a:solidFill>
                  <a:schemeClr val="bg1"/>
                </a:solidFill>
                <a:cs typeface="Times New Roman" pitchFamily="18" charset="0"/>
              </a:rPr>
              <a:t>s</a:t>
            </a:r>
            <a:r>
              <a:rPr lang="it-IT" b="1" i="1">
                <a:solidFill>
                  <a:schemeClr val="bg1"/>
                </a:solidFill>
                <a:cs typeface="Times New Roman" pitchFamily="18" charset="0"/>
              </a:rPr>
              <a:t>”, </a:t>
            </a:r>
            <a:r>
              <a:rPr lang="es-ES_tradnl" b="1" i="1">
                <a:solidFill>
                  <a:schemeClr val="bg1"/>
                </a:solidFill>
                <a:cs typeface="Times New Roman" pitchFamily="18" charset="0"/>
              </a:rPr>
              <a:t>continuaría</a:t>
            </a:r>
            <a:r>
              <a:rPr lang="it-IT" b="1" i="1">
                <a:solidFill>
                  <a:schemeClr val="bg1"/>
                </a:solidFill>
                <a:cs typeface="Times New Roman" pitchFamily="18" charset="0"/>
              </a:rPr>
              <a:t> </a:t>
            </a:r>
            <a:r>
              <a:rPr lang="es-ES_tradnl" b="1" i="1">
                <a:solidFill>
                  <a:schemeClr val="bg1"/>
                </a:solidFill>
                <a:cs typeface="Times New Roman" pitchFamily="18" charset="0"/>
              </a:rPr>
              <a:t>diciendo</a:t>
            </a:r>
            <a:r>
              <a:rPr lang="it-IT" b="1" i="1">
                <a:solidFill>
                  <a:schemeClr val="bg1"/>
                </a:solidFill>
                <a:cs typeface="Times New Roman" pitchFamily="18" charset="0"/>
              </a:rPr>
              <a:t> don Bosco. </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box(in)">
                                      <p:cBhvr>
                                        <p:cTn id="7" dur="500"/>
                                        <p:tgtEl>
                                          <p:spTgt spid="491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box(in)">
                                      <p:cBhvr>
                                        <p:cTn id="12"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autoUpdateAnimBg="0"/>
      <p:bldP spid="4915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191000" y="5029200"/>
            <a:ext cx="4953000" cy="1828800"/>
          </a:xfrm>
          <a:prstGeom prst="rect">
            <a:avLst/>
          </a:prstGeom>
          <a:solidFill>
            <a:schemeClr val="tx1">
              <a:alpha val="50000"/>
            </a:schemeClr>
          </a:solidFill>
          <a:ln w="9525">
            <a:noFill/>
            <a:miter lim="800000"/>
            <a:headEnd/>
            <a:tailEnd/>
          </a:ln>
          <a:effectLst/>
        </p:spPr>
        <p:txBody>
          <a:bodyPr>
            <a:spAutoFit/>
          </a:bodyPr>
          <a:lstStyle/>
          <a:p>
            <a:pPr algn="r">
              <a:spcBef>
                <a:spcPct val="50000"/>
              </a:spcBef>
            </a:pPr>
            <a:r>
              <a:rPr lang="it-IT" b="1" i="1">
                <a:solidFill>
                  <a:schemeClr val="bg1"/>
                </a:solidFill>
                <a:cs typeface="Times New Roman" pitchFamily="18" charset="0"/>
              </a:rPr>
              <a:t>…S</a:t>
            </a:r>
            <a:r>
              <a:rPr lang="es-ES_tradnl" b="1" i="1">
                <a:solidFill>
                  <a:schemeClr val="bg1"/>
                </a:solidFill>
                <a:cs typeface="Times New Roman" pitchFamily="18" charset="0"/>
              </a:rPr>
              <a:t>e</a:t>
            </a:r>
            <a:r>
              <a:rPr lang="it-IT" b="1" i="1">
                <a:solidFill>
                  <a:schemeClr val="bg1"/>
                </a:solidFill>
                <a:cs typeface="Times New Roman" pitchFamily="18" charset="0"/>
              </a:rPr>
              <a:t> pu</a:t>
            </a:r>
            <a:r>
              <a:rPr lang="es-ES_tradnl" b="1" i="1">
                <a:solidFill>
                  <a:schemeClr val="bg1"/>
                </a:solidFill>
                <a:cs typeface="Times New Roman" pitchFamily="18" charset="0"/>
              </a:rPr>
              <a:t>ede</a:t>
            </a:r>
            <a:r>
              <a:rPr lang="it-IT" b="1" i="1">
                <a:solidFill>
                  <a:schemeClr val="bg1"/>
                </a:solidFill>
                <a:cs typeface="Times New Roman" pitchFamily="18" charset="0"/>
              </a:rPr>
              <a:t> </a:t>
            </a:r>
            <a:r>
              <a:rPr lang="es-ES_tradnl" b="1" i="1">
                <a:solidFill>
                  <a:schemeClr val="bg1"/>
                </a:solidFill>
                <a:cs typeface="Times New Roman" pitchFamily="18" charset="0"/>
              </a:rPr>
              <a:t>decir</a:t>
            </a:r>
            <a:r>
              <a:rPr lang="it-IT" b="1" i="1">
                <a:solidFill>
                  <a:schemeClr val="bg1"/>
                </a:solidFill>
                <a:cs typeface="Times New Roman" pitchFamily="18" charset="0"/>
              </a:rPr>
              <a:t> </a:t>
            </a:r>
            <a:r>
              <a:rPr lang="es-ES_tradnl" b="1" i="1">
                <a:solidFill>
                  <a:schemeClr val="bg1"/>
                </a:solidFill>
                <a:cs typeface="Times New Roman" pitchFamily="18" charset="0"/>
              </a:rPr>
              <a:t>que</a:t>
            </a:r>
            <a:r>
              <a:rPr lang="it-IT" b="1" i="1">
                <a:solidFill>
                  <a:schemeClr val="bg1"/>
                </a:solidFill>
                <a:cs typeface="Times New Roman" pitchFamily="18" charset="0"/>
              </a:rPr>
              <a:t> </a:t>
            </a:r>
            <a:r>
              <a:rPr lang="es-ES_tradnl" b="1" i="1">
                <a:solidFill>
                  <a:schemeClr val="bg1"/>
                </a:solidFill>
                <a:cs typeface="Times New Roman" pitchFamily="18" charset="0"/>
              </a:rPr>
              <a:t>todos reciben beneficio</a:t>
            </a:r>
            <a:r>
              <a:rPr lang="it-IT" b="1" i="1">
                <a:solidFill>
                  <a:schemeClr val="bg1"/>
                </a:solidFill>
                <a:cs typeface="Times New Roman" pitchFamily="18" charset="0"/>
              </a:rPr>
              <a:t> d</a:t>
            </a:r>
            <a:r>
              <a:rPr lang="es-ES_tradnl" b="1" i="1">
                <a:solidFill>
                  <a:schemeClr val="bg1"/>
                </a:solidFill>
                <a:cs typeface="Times New Roman" pitchFamily="18" charset="0"/>
              </a:rPr>
              <a:t>e</a:t>
            </a:r>
            <a:r>
              <a:rPr lang="it-IT" b="1" i="1">
                <a:solidFill>
                  <a:schemeClr val="bg1"/>
                </a:solidFill>
                <a:cs typeface="Times New Roman" pitchFamily="18" charset="0"/>
              </a:rPr>
              <a:t>l conta</a:t>
            </a:r>
            <a:r>
              <a:rPr lang="es-ES_tradnl" b="1" i="1">
                <a:solidFill>
                  <a:schemeClr val="bg1"/>
                </a:solidFill>
                <a:cs typeface="Times New Roman" pitchFamily="18" charset="0"/>
              </a:rPr>
              <a:t>c</a:t>
            </a:r>
            <a:r>
              <a:rPr lang="it-IT" b="1" i="1">
                <a:solidFill>
                  <a:schemeClr val="bg1"/>
                </a:solidFill>
                <a:cs typeface="Times New Roman" pitchFamily="18" charset="0"/>
              </a:rPr>
              <a:t>to con Laura.”</a:t>
            </a:r>
          </a:p>
          <a:p>
            <a:pPr algn="r">
              <a:spcBef>
                <a:spcPct val="50000"/>
              </a:spcBef>
            </a:pPr>
            <a:r>
              <a:rPr lang="it-IT" sz="1200">
                <a:solidFill>
                  <a:schemeClr val="bg1"/>
                </a:solidFill>
                <a:cs typeface="Times New Roman" pitchFamily="18" charset="0"/>
              </a:rPr>
              <a:t>(Circ. n° 853)</a:t>
            </a:r>
          </a:p>
        </p:txBody>
      </p:sp>
      <p:sp>
        <p:nvSpPr>
          <p:cNvPr id="50179" name="Text Box 3"/>
          <p:cNvSpPr txBox="1">
            <a:spLocks noChangeArrowheads="1"/>
          </p:cNvSpPr>
          <p:nvPr/>
        </p:nvSpPr>
        <p:spPr bwMode="auto">
          <a:xfrm>
            <a:off x="4876800" y="533400"/>
            <a:ext cx="4267200" cy="3016250"/>
          </a:xfrm>
          <a:prstGeom prst="rect">
            <a:avLst/>
          </a:prstGeom>
          <a:noFill/>
          <a:ln w="9525">
            <a:noFill/>
            <a:miter lim="800000"/>
            <a:headEnd/>
            <a:tailEnd/>
          </a:ln>
          <a:effectLst/>
        </p:spPr>
        <p:txBody>
          <a:bodyPr>
            <a:spAutoFit/>
          </a:bodyPr>
          <a:lstStyle/>
          <a:p>
            <a:pPr algn="r">
              <a:spcBef>
                <a:spcPct val="50000"/>
              </a:spcBef>
            </a:pPr>
            <a:r>
              <a:rPr lang="it-IT" b="1" i="1">
                <a:solidFill>
                  <a:schemeClr val="bg1"/>
                </a:solidFill>
                <a:cs typeface="Times New Roman" pitchFamily="18" charset="0"/>
              </a:rPr>
              <a:t>“</a:t>
            </a:r>
            <a:r>
              <a:rPr lang="es-ES_tradnl" b="1" i="1">
                <a:solidFill>
                  <a:schemeClr val="bg1"/>
                </a:solidFill>
                <a:cs typeface="Times New Roman" pitchFamily="18" charset="0"/>
              </a:rPr>
              <a:t>Descubrir a Jesús</a:t>
            </a:r>
            <a:r>
              <a:rPr lang="it-IT" b="1" i="1">
                <a:solidFill>
                  <a:schemeClr val="bg1"/>
                </a:solidFill>
                <a:cs typeface="Times New Roman" pitchFamily="18" charset="0"/>
              </a:rPr>
              <a:t> presente </a:t>
            </a:r>
            <a:r>
              <a:rPr lang="es-ES_tradnl" b="1" i="1">
                <a:solidFill>
                  <a:schemeClr val="bg1"/>
                </a:solidFill>
                <a:cs typeface="Times New Roman" pitchFamily="18" charset="0"/>
              </a:rPr>
              <a:t>en cada</a:t>
            </a:r>
            <a:r>
              <a:rPr lang="it-IT" b="1" i="1">
                <a:solidFill>
                  <a:schemeClr val="bg1"/>
                </a:solidFill>
                <a:cs typeface="Times New Roman" pitchFamily="18" charset="0"/>
              </a:rPr>
              <a:t> persona, la “</a:t>
            </a:r>
            <a:r>
              <a:rPr lang="es-ES_tradnl" b="1" i="1">
                <a:solidFill>
                  <a:schemeClr val="bg1"/>
                </a:solidFill>
                <a:cs typeface="Times New Roman" pitchFamily="18" charset="0"/>
              </a:rPr>
              <a:t>hace disponible y atenta a la </a:t>
            </a:r>
            <a:r>
              <a:rPr lang="it-IT" b="1" i="1">
                <a:solidFill>
                  <a:schemeClr val="bg1"/>
                </a:solidFill>
                <a:cs typeface="Times New Roman" pitchFamily="18" charset="0"/>
              </a:rPr>
              <a:t> </a:t>
            </a:r>
            <a:r>
              <a:rPr lang="es-ES_tradnl" b="1" i="1">
                <a:solidFill>
                  <a:schemeClr val="bg1"/>
                </a:solidFill>
                <a:cs typeface="Times New Roman" pitchFamily="18" charset="0"/>
              </a:rPr>
              <a:t>acogida de cada compañera nueva</a:t>
            </a:r>
            <a:r>
              <a:rPr lang="it-IT" b="1" i="1">
                <a:solidFill>
                  <a:schemeClr val="bg1"/>
                </a:solidFill>
                <a:cs typeface="Times New Roman" pitchFamily="18" charset="0"/>
              </a:rPr>
              <a:t>...</a:t>
            </a:r>
            <a:endParaRPr lang="it-IT" sz="1200">
              <a:solidFill>
                <a:schemeClr val="bg1"/>
              </a:solidFill>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box(in)">
                                      <p:cBhvr>
                                        <p:cTn id="7" dur="500"/>
                                        <p:tgtEl>
                                          <p:spTgt spid="5017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box(in)">
                                      <p:cBhvr>
                                        <p:cTn id="12"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autoUpdateAnimBg="0"/>
      <p:bldP spid="5017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4" name="AutoShape 4"/>
          <p:cNvSpPr>
            <a:spLocks noChangeArrowheads="1"/>
          </p:cNvSpPr>
          <p:nvPr/>
        </p:nvSpPr>
        <p:spPr bwMode="auto">
          <a:xfrm>
            <a:off x="-22225" y="2982913"/>
            <a:ext cx="4746625" cy="3875087"/>
          </a:xfrm>
          <a:prstGeom prst="roundRect">
            <a:avLst>
              <a:gd name="adj" fmla="val 16667"/>
            </a:avLst>
          </a:prstGeom>
          <a:solidFill>
            <a:schemeClr val="tx1">
              <a:alpha val="50000"/>
            </a:schemeClr>
          </a:solidFill>
          <a:ln w="9525">
            <a:noFill/>
            <a:round/>
            <a:headEnd/>
            <a:tailEnd/>
          </a:ln>
          <a:effectLst/>
        </p:spPr>
        <p:txBody>
          <a:bodyPr>
            <a:spAutoFit/>
          </a:bodyPr>
          <a:lstStyle/>
          <a:p>
            <a:pPr>
              <a:spcBef>
                <a:spcPct val="50000"/>
              </a:spcBef>
            </a:pPr>
            <a:r>
              <a:rPr lang="it-IT" b="1" i="1" dirty="0">
                <a:solidFill>
                  <a:schemeClr val="bg1"/>
                </a:solidFill>
                <a:cs typeface="Times New Roman" pitchFamily="18" charset="0"/>
              </a:rPr>
              <a:t>“Mi</a:t>
            </a:r>
            <a:r>
              <a:rPr lang="es-ES_tradnl" b="1" i="1" dirty="0">
                <a:solidFill>
                  <a:schemeClr val="bg1"/>
                </a:solidFill>
                <a:cs typeface="Times New Roman" pitchFamily="18" charset="0"/>
              </a:rPr>
              <a:t> </a:t>
            </a:r>
            <a:r>
              <a:rPr lang="it-IT" b="1" i="1" dirty="0">
                <a:solidFill>
                  <a:schemeClr val="bg1"/>
                </a:solidFill>
                <a:cs typeface="Times New Roman" pitchFamily="18" charset="0"/>
              </a:rPr>
              <a:t> Dio</a:t>
            </a:r>
            <a:r>
              <a:rPr lang="es-ES_tradnl" b="1" i="1" dirty="0">
                <a:solidFill>
                  <a:schemeClr val="bg1"/>
                </a:solidFill>
                <a:cs typeface="Times New Roman" pitchFamily="18" charset="0"/>
              </a:rPr>
              <a:t>s</a:t>
            </a:r>
            <a:r>
              <a:rPr lang="it-IT" b="1" i="1" dirty="0">
                <a:solidFill>
                  <a:schemeClr val="bg1"/>
                </a:solidFill>
                <a:cs typeface="Times New Roman" pitchFamily="18" charset="0"/>
              </a:rPr>
              <a:t>, </a:t>
            </a:r>
            <a:r>
              <a:rPr lang="es-ES_tradnl" b="1" i="1" dirty="0">
                <a:solidFill>
                  <a:schemeClr val="bg1"/>
                </a:solidFill>
                <a:cs typeface="Times New Roman" pitchFamily="18" charset="0"/>
              </a:rPr>
              <a:t>quiero </a:t>
            </a:r>
            <a:r>
              <a:rPr lang="it-IT" b="1" i="1" dirty="0">
                <a:solidFill>
                  <a:schemeClr val="bg1"/>
                </a:solidFill>
                <a:cs typeface="Times New Roman" pitchFamily="18" charset="0"/>
              </a:rPr>
              <a:t>amart</a:t>
            </a:r>
            <a:r>
              <a:rPr lang="es-ES_tradnl" b="1" i="1" dirty="0">
                <a:solidFill>
                  <a:schemeClr val="bg1"/>
                </a:solidFill>
                <a:cs typeface="Times New Roman" pitchFamily="18" charset="0"/>
              </a:rPr>
              <a:t>e</a:t>
            </a:r>
            <a:r>
              <a:rPr lang="it-IT" b="1" i="1" dirty="0">
                <a:solidFill>
                  <a:schemeClr val="bg1"/>
                </a:solidFill>
                <a:cs typeface="Times New Roman" pitchFamily="18" charset="0"/>
              </a:rPr>
              <a:t> </a:t>
            </a:r>
            <a:r>
              <a:rPr lang="es-ES_tradnl" b="1" i="1" dirty="0">
                <a:solidFill>
                  <a:schemeClr val="bg1"/>
                </a:solidFill>
                <a:cs typeface="Times New Roman" pitchFamily="18" charset="0"/>
              </a:rPr>
              <a:t>y </a:t>
            </a:r>
            <a:r>
              <a:rPr lang="it-IT" b="1" i="1" dirty="0">
                <a:solidFill>
                  <a:schemeClr val="bg1"/>
                </a:solidFill>
                <a:cs typeface="Times New Roman" pitchFamily="18" charset="0"/>
              </a:rPr>
              <a:t>servirt</a:t>
            </a:r>
            <a:r>
              <a:rPr lang="es-ES_tradnl" b="1" i="1" dirty="0">
                <a:solidFill>
                  <a:schemeClr val="bg1"/>
                </a:solidFill>
                <a:cs typeface="Times New Roman" pitchFamily="18" charset="0"/>
              </a:rPr>
              <a:t>e </a:t>
            </a:r>
            <a:r>
              <a:rPr lang="it-IT" b="1" i="1" dirty="0">
                <a:solidFill>
                  <a:schemeClr val="bg1"/>
                </a:solidFill>
                <a:cs typeface="Times New Roman" pitchFamily="18" charset="0"/>
              </a:rPr>
              <a:t>t</a:t>
            </a:r>
            <a:r>
              <a:rPr lang="es-ES_tradnl" b="1" i="1" dirty="0">
                <a:solidFill>
                  <a:schemeClr val="bg1"/>
                </a:solidFill>
                <a:cs typeface="Times New Roman" pitchFamily="18" charset="0"/>
              </a:rPr>
              <a:t>oda</a:t>
            </a:r>
            <a:r>
              <a:rPr lang="it-IT" b="1" i="1" dirty="0">
                <a:solidFill>
                  <a:schemeClr val="bg1"/>
                </a:solidFill>
                <a:cs typeface="Times New Roman" pitchFamily="18" charset="0"/>
              </a:rPr>
              <a:t> la vi</a:t>
            </a:r>
            <a:r>
              <a:rPr lang="es-ES_tradnl" b="1" i="1" dirty="0">
                <a:solidFill>
                  <a:schemeClr val="bg1"/>
                </a:solidFill>
                <a:cs typeface="Times New Roman" pitchFamily="18" charset="0"/>
              </a:rPr>
              <a:t>d</a:t>
            </a:r>
            <a:r>
              <a:rPr lang="it-IT" b="1" i="1" dirty="0">
                <a:solidFill>
                  <a:schemeClr val="bg1"/>
                </a:solidFill>
                <a:cs typeface="Times New Roman" pitchFamily="18" charset="0"/>
              </a:rPr>
              <a:t>a, </a:t>
            </a:r>
            <a:r>
              <a:rPr lang="es-ES_tradnl" b="1" i="1" dirty="0">
                <a:solidFill>
                  <a:schemeClr val="bg1"/>
                </a:solidFill>
                <a:cs typeface="Times New Roman" pitchFamily="18" charset="0"/>
              </a:rPr>
              <a:t>te</a:t>
            </a:r>
            <a:r>
              <a:rPr lang="it-IT" b="1" i="1" dirty="0">
                <a:solidFill>
                  <a:schemeClr val="bg1"/>
                </a:solidFill>
                <a:cs typeface="Times New Roman" pitchFamily="18" charset="0"/>
              </a:rPr>
              <a:t> </a:t>
            </a:r>
            <a:r>
              <a:rPr lang="es-ES_tradnl" b="1" i="1" dirty="0">
                <a:solidFill>
                  <a:schemeClr val="bg1"/>
                </a:solidFill>
                <a:cs typeface="Times New Roman" pitchFamily="18" charset="0"/>
              </a:rPr>
              <a:t>doy </a:t>
            </a:r>
            <a:r>
              <a:rPr lang="it-IT" b="1" i="1" dirty="0">
                <a:solidFill>
                  <a:schemeClr val="bg1"/>
                </a:solidFill>
                <a:cs typeface="Times New Roman" pitchFamily="18" charset="0"/>
              </a:rPr>
              <a:t>mi a</a:t>
            </a:r>
            <a:r>
              <a:rPr lang="es-ES_tradnl" b="1" i="1" dirty="0">
                <a:solidFill>
                  <a:schemeClr val="bg1"/>
                </a:solidFill>
                <a:cs typeface="Times New Roman" pitchFamily="18" charset="0"/>
              </a:rPr>
              <a:t>l</a:t>
            </a:r>
            <a:r>
              <a:rPr lang="it-IT" b="1" i="1" dirty="0">
                <a:solidFill>
                  <a:schemeClr val="bg1"/>
                </a:solidFill>
                <a:cs typeface="Times New Roman" pitchFamily="18" charset="0"/>
              </a:rPr>
              <a:t>ma, mi c</a:t>
            </a:r>
            <a:r>
              <a:rPr lang="es-ES_tradnl" b="1" i="1" dirty="0" err="1">
                <a:solidFill>
                  <a:schemeClr val="bg1"/>
                </a:solidFill>
                <a:cs typeface="Times New Roman" pitchFamily="18" charset="0"/>
              </a:rPr>
              <a:t>orazón</a:t>
            </a:r>
            <a:r>
              <a:rPr lang="it-IT" b="1" i="1" dirty="0">
                <a:solidFill>
                  <a:schemeClr val="bg1"/>
                </a:solidFill>
                <a:cs typeface="Times New Roman" pitchFamily="18" charset="0"/>
              </a:rPr>
              <a:t>, t</a:t>
            </a:r>
            <a:r>
              <a:rPr lang="es-ES_tradnl" b="1" i="1" dirty="0" err="1">
                <a:solidFill>
                  <a:schemeClr val="bg1"/>
                </a:solidFill>
                <a:cs typeface="Times New Roman" pitchFamily="18" charset="0"/>
              </a:rPr>
              <a:t>od</a:t>
            </a:r>
            <a:r>
              <a:rPr lang="it-IT" b="1" i="1" dirty="0">
                <a:solidFill>
                  <a:schemeClr val="bg1"/>
                </a:solidFill>
                <a:cs typeface="Times New Roman" pitchFamily="18" charset="0"/>
              </a:rPr>
              <a:t>o mi ser; </a:t>
            </a:r>
            <a:r>
              <a:rPr lang="es-ES_tradnl" b="1" i="1" dirty="0">
                <a:solidFill>
                  <a:schemeClr val="bg1"/>
                </a:solidFill>
                <a:cs typeface="Times New Roman" pitchFamily="18" charset="0"/>
              </a:rPr>
              <a:t>quiero</a:t>
            </a:r>
            <a:r>
              <a:rPr lang="it-IT" b="1" i="1" dirty="0">
                <a:solidFill>
                  <a:schemeClr val="bg1"/>
                </a:solidFill>
                <a:cs typeface="Times New Roman" pitchFamily="18" charset="0"/>
              </a:rPr>
              <a:t> morir </a:t>
            </a:r>
            <a:r>
              <a:rPr lang="es-ES_tradnl" b="1" i="1" dirty="0">
                <a:solidFill>
                  <a:schemeClr val="bg1"/>
                </a:solidFill>
                <a:cs typeface="Times New Roman" pitchFamily="18" charset="0"/>
              </a:rPr>
              <a:t>antes de</a:t>
            </a:r>
            <a:r>
              <a:rPr lang="it-IT" b="1" i="1" dirty="0">
                <a:solidFill>
                  <a:schemeClr val="bg1"/>
                </a:solidFill>
                <a:cs typeface="Times New Roman" pitchFamily="18" charset="0"/>
              </a:rPr>
              <a:t> ofendert</a:t>
            </a:r>
            <a:r>
              <a:rPr lang="es-ES_tradnl" b="1" i="1" dirty="0">
                <a:solidFill>
                  <a:schemeClr val="bg1"/>
                </a:solidFill>
                <a:cs typeface="Times New Roman" pitchFamily="18" charset="0"/>
              </a:rPr>
              <a:t>e </a:t>
            </a:r>
            <a:r>
              <a:rPr lang="it-IT" b="1" i="1" dirty="0">
                <a:solidFill>
                  <a:schemeClr val="bg1"/>
                </a:solidFill>
                <a:cs typeface="Times New Roman" pitchFamily="18" charset="0"/>
              </a:rPr>
              <a:t>con </a:t>
            </a:r>
            <a:r>
              <a:rPr lang="es-ES_tradnl" b="1" i="1" dirty="0">
                <a:solidFill>
                  <a:schemeClr val="bg1"/>
                </a:solidFill>
                <a:cs typeface="Times New Roman" pitchFamily="18" charset="0"/>
              </a:rPr>
              <a:t>e</a:t>
            </a:r>
            <a:r>
              <a:rPr lang="it-IT" b="1" i="1" dirty="0">
                <a:solidFill>
                  <a:schemeClr val="bg1"/>
                </a:solidFill>
                <a:cs typeface="Times New Roman" pitchFamily="18" charset="0"/>
              </a:rPr>
              <a:t>l peca</a:t>
            </a:r>
            <a:r>
              <a:rPr lang="es-ES_tradnl" b="1" i="1" dirty="0">
                <a:solidFill>
                  <a:schemeClr val="bg1"/>
                </a:solidFill>
                <a:cs typeface="Times New Roman" pitchFamily="18" charset="0"/>
              </a:rPr>
              <a:t>d</a:t>
            </a:r>
            <a:r>
              <a:rPr lang="it-IT" b="1" i="1" dirty="0">
                <a:solidFill>
                  <a:schemeClr val="bg1"/>
                </a:solidFill>
                <a:cs typeface="Times New Roman" pitchFamily="18" charset="0"/>
              </a:rPr>
              <a:t>o…; </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box(in)">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3730" name="AutoShape 2"/>
          <p:cNvSpPr>
            <a:spLocks noChangeArrowheads="1"/>
          </p:cNvSpPr>
          <p:nvPr/>
        </p:nvSpPr>
        <p:spPr bwMode="auto">
          <a:xfrm>
            <a:off x="-25400" y="2667000"/>
            <a:ext cx="5511800" cy="4178300"/>
          </a:xfrm>
          <a:prstGeom prst="roundRect">
            <a:avLst>
              <a:gd name="adj" fmla="val 16667"/>
            </a:avLst>
          </a:prstGeom>
          <a:solidFill>
            <a:schemeClr val="tx1">
              <a:alpha val="50000"/>
            </a:schemeClr>
          </a:solidFill>
          <a:ln w="9525">
            <a:noFill/>
            <a:round/>
            <a:headEnd/>
            <a:tailEnd/>
          </a:ln>
          <a:effectLst/>
        </p:spPr>
        <p:txBody>
          <a:bodyPr>
            <a:spAutoFit/>
          </a:bodyPr>
          <a:lstStyle/>
          <a:p>
            <a:pPr>
              <a:spcBef>
                <a:spcPct val="50000"/>
              </a:spcBef>
            </a:pPr>
            <a:r>
              <a:rPr lang="it-IT" b="1" i="1">
                <a:solidFill>
                  <a:schemeClr val="bg1"/>
                </a:solidFill>
                <a:cs typeface="Times New Roman" pitchFamily="18" charset="0"/>
              </a:rPr>
              <a:t>…m</a:t>
            </a:r>
            <a:r>
              <a:rPr lang="es-ES_tradnl" b="1" i="1">
                <a:solidFill>
                  <a:schemeClr val="bg1"/>
                </a:solidFill>
                <a:cs typeface="Times New Roman" pitchFamily="18" charset="0"/>
              </a:rPr>
              <a:t>e </a:t>
            </a:r>
            <a:r>
              <a:rPr lang="it-IT" b="1" i="1">
                <a:solidFill>
                  <a:schemeClr val="bg1"/>
                </a:solidFill>
                <a:cs typeface="Times New Roman" pitchFamily="18" charset="0"/>
              </a:rPr>
              <a:t>propongo </a:t>
            </a:r>
            <a:r>
              <a:rPr lang="es-ES_tradnl" b="1" i="1">
                <a:solidFill>
                  <a:schemeClr val="bg1"/>
                </a:solidFill>
                <a:cs typeface="Times New Roman" pitchFamily="18" charset="0"/>
              </a:rPr>
              <a:t>hacer todo  lo que pueda para que Tú seas conocido y amado</a:t>
            </a:r>
            <a:r>
              <a:rPr lang="it-IT" b="1" i="1">
                <a:solidFill>
                  <a:schemeClr val="bg1"/>
                </a:solidFill>
                <a:cs typeface="Times New Roman" pitchFamily="18" charset="0"/>
              </a:rPr>
              <a:t> </a:t>
            </a:r>
            <a:r>
              <a:rPr lang="es-ES_tradnl" b="1" i="1">
                <a:solidFill>
                  <a:schemeClr val="bg1"/>
                </a:solidFill>
                <a:cs typeface="Times New Roman" pitchFamily="18" charset="0"/>
              </a:rPr>
              <a:t>y para reparar las ofensas que recibes cada día ..., especialmente de las personas de mi  familia”</a:t>
            </a:r>
          </a:p>
          <a:p>
            <a:pPr algn="r">
              <a:spcBef>
                <a:spcPct val="50000"/>
              </a:spcBef>
            </a:pPr>
            <a:r>
              <a:rPr lang="es-ES_tradnl" sz="1200" b="1" i="1">
                <a:solidFill>
                  <a:schemeClr val="bg1"/>
                </a:solidFill>
                <a:cs typeface="Times New Roman" pitchFamily="18" charset="0"/>
              </a:rPr>
              <a:t>(Propositos del día de su Primera Comunión)</a:t>
            </a:r>
            <a:endParaRPr lang="it-IT" sz="1200" b="1" i="1">
              <a:solidFill>
                <a:schemeClr val="bg1"/>
              </a:solidFill>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iterate type="wd">
                                    <p:tmPct val="100000"/>
                                  </p:iterate>
                                  <p:childTnLst>
                                    <p:set>
                                      <p:cBhvr>
                                        <p:cTn id="6" dur="1" fill="hold">
                                          <p:stCondLst>
                                            <p:cond delay="0"/>
                                          </p:stCondLst>
                                        </p:cTn>
                                        <p:tgtEl>
                                          <p:spTgt spid="73730"/>
                                        </p:tgtEl>
                                        <p:attrNameLst>
                                          <p:attrName>style.visibility</p:attrName>
                                        </p:attrNameLst>
                                      </p:cBhvr>
                                      <p:to>
                                        <p:strVal val="visible"/>
                                      </p:to>
                                    </p:set>
                                    <p:animEffect transition="in" filter="strips(downLeft)">
                                      <p:cBhvr>
                                        <p:cTn id="7" dur="3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4953000" y="1617663"/>
            <a:ext cx="4191000" cy="4086225"/>
          </a:xfrm>
          <a:prstGeom prst="rect">
            <a:avLst/>
          </a:prstGeom>
          <a:solidFill>
            <a:schemeClr val="tx1">
              <a:alpha val="50000"/>
            </a:schemeClr>
          </a:solidFill>
          <a:ln w="9525">
            <a:noFill/>
            <a:miter lim="800000"/>
            <a:headEnd/>
            <a:tailEnd/>
          </a:ln>
          <a:effectLst/>
        </p:spPr>
        <p:txBody>
          <a:bodyPr>
            <a:spAutoFit/>
          </a:bodyPr>
          <a:lstStyle/>
          <a:p>
            <a:pPr algn="r">
              <a:lnSpc>
                <a:spcPct val="90000"/>
              </a:lnSpc>
            </a:pPr>
            <a:r>
              <a:rPr lang="it-IT" sz="3100" b="1" i="1" dirty="0">
                <a:solidFill>
                  <a:schemeClr val="bg1"/>
                </a:solidFill>
                <a:cs typeface="Times New Roman" pitchFamily="18" charset="0"/>
              </a:rPr>
              <a:t>“</a:t>
            </a:r>
            <a:r>
              <a:rPr lang="es-ES_tradnl" sz="3100" b="1" i="1" dirty="0">
                <a:solidFill>
                  <a:schemeClr val="bg1"/>
                </a:solidFill>
                <a:cs typeface="Times New Roman" pitchFamily="18" charset="0"/>
              </a:rPr>
              <a:t>El amor a Jesús y </a:t>
            </a:r>
          </a:p>
          <a:p>
            <a:pPr algn="r">
              <a:lnSpc>
                <a:spcPct val="90000"/>
              </a:lnSpc>
            </a:pPr>
            <a:r>
              <a:rPr lang="es-ES_tradnl" sz="3100" b="1" i="1" dirty="0">
                <a:solidFill>
                  <a:schemeClr val="bg1"/>
                </a:solidFill>
                <a:cs typeface="Times New Roman" pitchFamily="18" charset="0"/>
              </a:rPr>
              <a:t>a María Auxiliadora</a:t>
            </a:r>
            <a:r>
              <a:rPr lang="it-IT" sz="3100" b="1" i="1" dirty="0">
                <a:solidFill>
                  <a:schemeClr val="bg1"/>
                </a:solidFill>
                <a:cs typeface="Times New Roman" pitchFamily="18" charset="0"/>
              </a:rPr>
              <a:t>…</a:t>
            </a:r>
          </a:p>
          <a:p>
            <a:pPr algn="r">
              <a:lnSpc>
                <a:spcPct val="90000"/>
              </a:lnSpc>
            </a:pPr>
            <a:r>
              <a:rPr lang="it-IT" sz="3100" b="1" i="1" dirty="0">
                <a:solidFill>
                  <a:schemeClr val="bg1"/>
                </a:solidFill>
                <a:cs typeface="Times New Roman" pitchFamily="18" charset="0"/>
              </a:rPr>
              <a:t> la orienta</a:t>
            </a:r>
            <a:r>
              <a:rPr lang="es-ES_tradnl" sz="3100" b="1" i="1" dirty="0">
                <a:solidFill>
                  <a:schemeClr val="bg1"/>
                </a:solidFill>
                <a:cs typeface="Times New Roman" pitchFamily="18" charset="0"/>
              </a:rPr>
              <a:t>n</a:t>
            </a:r>
            <a:r>
              <a:rPr lang="it-IT" sz="3100" b="1" i="1" dirty="0">
                <a:solidFill>
                  <a:schemeClr val="bg1"/>
                </a:solidFill>
                <a:cs typeface="Times New Roman" pitchFamily="18" charset="0"/>
              </a:rPr>
              <a:t> a</a:t>
            </a:r>
            <a:r>
              <a:rPr lang="es-ES_tradnl" sz="3100" b="1" i="1" dirty="0">
                <a:solidFill>
                  <a:schemeClr val="bg1"/>
                </a:solidFill>
                <a:cs typeface="Times New Roman" pitchFamily="18" charset="0"/>
              </a:rPr>
              <a:t> </a:t>
            </a:r>
            <a:r>
              <a:rPr lang="it-IT" sz="3100" b="1" i="1" dirty="0">
                <a:solidFill>
                  <a:schemeClr val="bg1"/>
                </a:solidFill>
                <a:cs typeface="Times New Roman" pitchFamily="18" charset="0"/>
              </a:rPr>
              <a:t>ser</a:t>
            </a:r>
          </a:p>
          <a:p>
            <a:pPr algn="r">
              <a:lnSpc>
                <a:spcPct val="90000"/>
              </a:lnSpc>
            </a:pPr>
            <a:r>
              <a:rPr lang="it-IT" sz="3100" b="1" i="1" dirty="0">
                <a:solidFill>
                  <a:schemeClr val="bg1"/>
                </a:solidFill>
                <a:cs typeface="Times New Roman" pitchFamily="18" charset="0"/>
              </a:rPr>
              <a:t> </a:t>
            </a:r>
            <a:r>
              <a:rPr lang="es-ES_tradnl" sz="3100" b="1" i="1" dirty="0">
                <a:solidFill>
                  <a:schemeClr val="bg1"/>
                </a:solidFill>
                <a:cs typeface="Times New Roman" pitchFamily="18" charset="0"/>
              </a:rPr>
              <a:t>toda para los otros</a:t>
            </a:r>
            <a:r>
              <a:rPr lang="it-IT" sz="3100" b="1" i="1" dirty="0">
                <a:solidFill>
                  <a:schemeClr val="bg1"/>
                </a:solidFill>
                <a:cs typeface="Times New Roman" pitchFamily="18" charset="0"/>
              </a:rPr>
              <a:t>,</a:t>
            </a:r>
          </a:p>
          <a:p>
            <a:pPr algn="r">
              <a:lnSpc>
                <a:spcPct val="90000"/>
              </a:lnSpc>
            </a:pPr>
            <a:r>
              <a:rPr lang="it-IT" sz="3100" b="1" i="1" dirty="0">
                <a:solidFill>
                  <a:schemeClr val="bg1"/>
                </a:solidFill>
                <a:cs typeface="Times New Roman" pitchFamily="18" charset="0"/>
              </a:rPr>
              <a:t> al punto </a:t>
            </a:r>
            <a:r>
              <a:rPr lang="es-ES_tradnl" sz="3100" b="1" i="1" dirty="0" err="1">
                <a:solidFill>
                  <a:schemeClr val="bg1"/>
                </a:solidFill>
                <a:cs typeface="Times New Roman" pitchFamily="18" charset="0"/>
              </a:rPr>
              <a:t>qu</a:t>
            </a:r>
            <a:r>
              <a:rPr lang="it-IT" sz="3100" b="1" i="1" dirty="0">
                <a:solidFill>
                  <a:schemeClr val="bg1"/>
                </a:solidFill>
                <a:cs typeface="Times New Roman" pitchFamily="18" charset="0"/>
              </a:rPr>
              <a:t>e </a:t>
            </a:r>
          </a:p>
          <a:p>
            <a:pPr algn="r">
              <a:lnSpc>
                <a:spcPct val="90000"/>
              </a:lnSpc>
            </a:pPr>
            <a:r>
              <a:rPr lang="es-ES_tradnl" sz="3100" b="1" i="1" dirty="0">
                <a:solidFill>
                  <a:schemeClr val="bg1"/>
                </a:solidFill>
                <a:cs typeface="Times New Roman" pitchFamily="18" charset="0"/>
              </a:rPr>
              <a:t>en </a:t>
            </a:r>
            <a:r>
              <a:rPr lang="it-IT" sz="3100" b="1" i="1" dirty="0">
                <a:solidFill>
                  <a:schemeClr val="bg1"/>
                </a:solidFill>
                <a:cs typeface="Times New Roman" pitchFamily="18" charset="0"/>
              </a:rPr>
              <a:t>el colegio </a:t>
            </a:r>
          </a:p>
          <a:p>
            <a:pPr algn="r">
              <a:lnSpc>
                <a:spcPct val="90000"/>
              </a:lnSpc>
            </a:pPr>
            <a:r>
              <a:rPr lang="it-IT" sz="3100" b="1" i="1" dirty="0">
                <a:solidFill>
                  <a:schemeClr val="bg1"/>
                </a:solidFill>
                <a:cs typeface="Times New Roman" pitchFamily="18" charset="0"/>
              </a:rPr>
              <a:t>la </a:t>
            </a:r>
            <a:r>
              <a:rPr lang="es-ES_tradnl" sz="3100" b="1" i="1" dirty="0">
                <a:solidFill>
                  <a:schemeClr val="bg1"/>
                </a:solidFill>
                <a:cs typeface="Times New Roman" pitchFamily="18" charset="0"/>
              </a:rPr>
              <a:t>llaman</a:t>
            </a:r>
            <a:r>
              <a:rPr lang="it-IT" sz="3100" b="1" i="1" dirty="0">
                <a:solidFill>
                  <a:schemeClr val="bg1"/>
                </a:solidFill>
                <a:cs typeface="Times New Roman" pitchFamily="18" charset="0"/>
              </a:rPr>
              <a:t> </a:t>
            </a:r>
          </a:p>
          <a:p>
            <a:pPr algn="r">
              <a:lnSpc>
                <a:spcPct val="90000"/>
              </a:lnSpc>
            </a:pPr>
            <a:r>
              <a:rPr lang="it-IT" sz="3100" b="1" i="1" dirty="0">
                <a:solidFill>
                  <a:schemeClr val="bg1"/>
                </a:solidFill>
                <a:cs typeface="Times New Roman" pitchFamily="18" charset="0"/>
              </a:rPr>
              <a:t>la se</a:t>
            </a:r>
            <a:r>
              <a:rPr lang="es-ES_tradnl" sz="3100" b="1" i="1" dirty="0" err="1">
                <a:solidFill>
                  <a:schemeClr val="bg1"/>
                </a:solidFill>
                <a:cs typeface="Times New Roman" pitchFamily="18" charset="0"/>
              </a:rPr>
              <a:t>gu</a:t>
            </a:r>
            <a:r>
              <a:rPr lang="it-IT" sz="3100" b="1" i="1" dirty="0">
                <a:solidFill>
                  <a:schemeClr val="bg1"/>
                </a:solidFill>
                <a:cs typeface="Times New Roman" pitchFamily="18" charset="0"/>
              </a:rPr>
              <a:t>nda </a:t>
            </a:r>
          </a:p>
          <a:p>
            <a:pPr algn="r">
              <a:lnSpc>
                <a:spcPct val="90000"/>
              </a:lnSpc>
            </a:pPr>
            <a:r>
              <a:rPr lang="it-IT" sz="3100" b="1" i="1" dirty="0">
                <a:solidFill>
                  <a:schemeClr val="bg1"/>
                </a:solidFill>
                <a:cs typeface="Times New Roman" pitchFamily="18" charset="0"/>
              </a:rPr>
              <a:t>Au</a:t>
            </a:r>
            <a:r>
              <a:rPr lang="es-ES_tradnl" sz="3100" b="1" i="1" dirty="0">
                <a:solidFill>
                  <a:schemeClr val="bg1"/>
                </a:solidFill>
                <a:cs typeface="Times New Roman" pitchFamily="18" charset="0"/>
              </a:rPr>
              <a:t>x</a:t>
            </a:r>
            <a:r>
              <a:rPr lang="it-IT" sz="3100" b="1" i="1" dirty="0">
                <a:solidFill>
                  <a:schemeClr val="bg1"/>
                </a:solidFill>
                <a:cs typeface="Times New Roman" pitchFamily="18" charset="0"/>
              </a:rPr>
              <a:t>ilia</a:t>
            </a:r>
            <a:r>
              <a:rPr lang="es-ES_tradnl" sz="3100" b="1" i="1" dirty="0">
                <a:solidFill>
                  <a:schemeClr val="bg1"/>
                </a:solidFill>
                <a:cs typeface="Times New Roman" pitchFamily="18" charset="0"/>
              </a:rPr>
              <a:t>dora</a:t>
            </a:r>
            <a:r>
              <a:rPr lang="it-IT" sz="3100" b="1" i="1" dirty="0">
                <a:solidFill>
                  <a:schemeClr val="bg1"/>
                </a:solidFill>
                <a:cs typeface="Times New Roman" pitchFamily="18" charset="0"/>
              </a:rPr>
              <a:t>”.</a:t>
            </a:r>
          </a:p>
          <a:p>
            <a:pPr algn="r">
              <a:lnSpc>
                <a:spcPct val="90000"/>
              </a:lnSpc>
            </a:pPr>
            <a:r>
              <a:rPr lang="it-IT" sz="1200" dirty="0">
                <a:solidFill>
                  <a:schemeClr val="bg1"/>
                </a:solidFill>
                <a:cs typeface="Times New Roman" pitchFamily="18" charset="0"/>
              </a:rPr>
              <a:t>(Circ. n° 853)</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type="wd">
                                    <p:tmPct val="100000"/>
                                  </p:iterate>
                                  <p:childTnLst>
                                    <p:set>
                                      <p:cBhvr>
                                        <p:cTn id="6" dur="1" fill="hold">
                                          <p:stCondLst>
                                            <p:cond delay="0"/>
                                          </p:stCondLst>
                                        </p:cTn>
                                        <p:tgtEl>
                                          <p:spTgt spid="52227"/>
                                        </p:tgtEl>
                                        <p:attrNameLst>
                                          <p:attrName>style.visibility</p:attrName>
                                        </p:attrNameLst>
                                      </p:cBhvr>
                                      <p:to>
                                        <p:strVal val="visible"/>
                                      </p:to>
                                    </p:set>
                                    <p:animEffect transition="in" filter="box(out)">
                                      <p:cBhvr>
                                        <p:cTn id="7" dur="3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97532" y="31750"/>
            <a:ext cx="8960296" cy="1569660"/>
          </a:xfrm>
          <a:prstGeom prst="rect">
            <a:avLst/>
          </a:prstGeom>
          <a:solidFill>
            <a:schemeClr val="tx1">
              <a:alpha val="50000"/>
            </a:schemeClr>
          </a:solidFill>
          <a:ln w="9525">
            <a:noFill/>
            <a:miter lim="800000"/>
            <a:headEnd/>
            <a:tailEnd/>
          </a:ln>
          <a:effectLst/>
        </p:spPr>
        <p:txBody>
          <a:bodyPr wrap="square">
            <a:spAutoFit/>
          </a:bodyPr>
          <a:lstStyle/>
          <a:p>
            <a:r>
              <a:rPr lang="it-IT" b="1" i="1" dirty="0">
                <a:solidFill>
                  <a:schemeClr val="bg1"/>
                </a:solidFill>
                <a:cs typeface="Times New Roman" pitchFamily="18" charset="0"/>
              </a:rPr>
              <a:t>Laura d</a:t>
            </a:r>
            <a:r>
              <a:rPr lang="es-ES_tradnl" b="1" i="1" dirty="0" err="1">
                <a:solidFill>
                  <a:schemeClr val="bg1"/>
                </a:solidFill>
                <a:cs typeface="Times New Roman" pitchFamily="18" charset="0"/>
              </a:rPr>
              <a:t>esde</a:t>
            </a:r>
            <a:r>
              <a:rPr lang="es-ES_tradnl" b="1" i="1" dirty="0">
                <a:solidFill>
                  <a:schemeClr val="bg1"/>
                </a:solidFill>
                <a:cs typeface="Times New Roman" pitchFamily="18" charset="0"/>
              </a:rPr>
              <a:t> pequeña se vio rodeada por </a:t>
            </a:r>
            <a:r>
              <a:rPr lang="es-ES_tradnl" b="1" i="1" dirty="0" smtClean="0">
                <a:solidFill>
                  <a:schemeClr val="bg1"/>
                </a:solidFill>
                <a:cs typeface="Times New Roman" pitchFamily="18" charset="0"/>
              </a:rPr>
              <a:t>montañas </a:t>
            </a:r>
            <a:r>
              <a:rPr lang="es-ES_tradnl" b="1" i="1" dirty="0">
                <a:solidFill>
                  <a:schemeClr val="bg1"/>
                </a:solidFill>
                <a:cs typeface="Times New Roman" pitchFamily="18" charset="0"/>
              </a:rPr>
              <a:t>majestuosas </a:t>
            </a:r>
            <a:r>
              <a:rPr lang="es-ES_tradnl" b="1" i="1" dirty="0" smtClean="0">
                <a:solidFill>
                  <a:schemeClr val="bg1"/>
                </a:solidFill>
                <a:cs typeface="Times New Roman" pitchFamily="18" charset="0"/>
              </a:rPr>
              <a:t>que </a:t>
            </a:r>
            <a:r>
              <a:rPr lang="es-ES_tradnl" b="1" i="1" dirty="0">
                <a:solidFill>
                  <a:schemeClr val="bg1"/>
                </a:solidFill>
                <a:cs typeface="Times New Roman" pitchFamily="18" charset="0"/>
              </a:rPr>
              <a:t>invitaban a  levantar la mirada y caminar hacia la altura...</a:t>
            </a:r>
            <a:endParaRPr lang="it-IT" b="1" i="1" dirty="0">
              <a:solidFill>
                <a:schemeClr val="bg1"/>
              </a:solidFill>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wd">
                                    <p:tmPct val="100000"/>
                                  </p:iterate>
                                  <p:childTnLst>
                                    <p:set>
                                      <p:cBhvr>
                                        <p:cTn id="6" dur="1" fill="hold">
                                          <p:stCondLst>
                                            <p:cond delay="0"/>
                                          </p:stCondLst>
                                        </p:cTn>
                                        <p:tgtEl>
                                          <p:spTgt spid="12293"/>
                                        </p:tgtEl>
                                        <p:attrNameLst>
                                          <p:attrName>style.visibility</p:attrName>
                                        </p:attrNameLst>
                                      </p:cBhvr>
                                      <p:to>
                                        <p:strVal val="visible"/>
                                      </p:to>
                                    </p:set>
                                    <p:animEffect transition="in" filter="randombar(horizontal)">
                                      <p:cBhvr>
                                        <p:cTn id="7" dur="3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6804" name="WordArt 4"/>
          <p:cNvSpPr>
            <a:spLocks noChangeArrowheads="1" noChangeShapeType="1" noTextEdit="1"/>
          </p:cNvSpPr>
          <p:nvPr/>
        </p:nvSpPr>
        <p:spPr bwMode="auto">
          <a:xfrm>
            <a:off x="3581400" y="685800"/>
            <a:ext cx="5334000" cy="2514600"/>
          </a:xfrm>
          <a:prstGeom prst="rect">
            <a:avLst/>
          </a:prstGeom>
        </p:spPr>
        <p:txBody>
          <a:bodyPr wrap="none" fromWordArt="1">
            <a:prstTxWarp prst="textPlain">
              <a:avLst>
                <a:gd name="adj" fmla="val 50000"/>
              </a:avLst>
            </a:prstTxWarp>
          </a:bodyPr>
          <a:lstStyle/>
          <a:p>
            <a:pPr algn="ctr"/>
            <a:r>
              <a:rPr lang="es-ES" i="1" kern="10">
                <a:ln w="12700">
                  <a:noFill/>
                  <a:round/>
                  <a:headEnd/>
                  <a:tailEnd/>
                </a:ln>
                <a:solidFill>
                  <a:schemeClr val="bg1"/>
                </a:solidFill>
                <a:latin typeface="Times New Roman"/>
                <a:cs typeface="Times New Roman"/>
              </a:rPr>
              <a:t>“Por amor</a:t>
            </a:r>
          </a:p>
          <a:p>
            <a:pPr algn="ctr"/>
            <a:r>
              <a:rPr lang="es-ES" i="1" kern="10">
                <a:ln w="12700">
                  <a:noFill/>
                  <a:round/>
                  <a:headEnd/>
                  <a:tailEnd/>
                </a:ln>
                <a:solidFill>
                  <a:schemeClr val="bg1"/>
                </a:solidFill>
                <a:latin typeface="Times New Roman"/>
                <a:cs typeface="Times New Roman"/>
              </a:rPr>
              <a:t>no puedo ser</a:t>
            </a:r>
          </a:p>
          <a:p>
            <a:pPr algn="ctr"/>
            <a:r>
              <a:rPr lang="es-ES" i="1" kern="10">
                <a:ln w="12700">
                  <a:noFill/>
                  <a:round/>
                  <a:headEnd/>
                  <a:tailEnd/>
                </a:ln>
                <a:solidFill>
                  <a:schemeClr val="bg1"/>
                </a:solidFill>
                <a:latin typeface="Times New Roman"/>
                <a:cs typeface="Times New Roman"/>
              </a:rPr>
              <a:t> indiferente con </a:t>
            </a:r>
          </a:p>
          <a:p>
            <a:pPr algn="ctr"/>
            <a:r>
              <a:rPr lang="es-ES" i="1" kern="10">
                <a:ln w="12700">
                  <a:noFill/>
                  <a:round/>
                  <a:headEnd/>
                  <a:tailEnd/>
                </a:ln>
                <a:solidFill>
                  <a:schemeClr val="bg1"/>
                </a:solidFill>
                <a:latin typeface="Times New Roman"/>
                <a:cs typeface="Times New Roman"/>
              </a:rPr>
              <a:t>mis compañeras” </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p:cTn id="7" dur="500" fill="hold"/>
                                        <p:tgtEl>
                                          <p:spTgt spid="76804"/>
                                        </p:tgtEl>
                                        <p:attrNameLst>
                                          <p:attrName>ppt_w</p:attrName>
                                        </p:attrNameLst>
                                      </p:cBhvr>
                                      <p:tavLst>
                                        <p:tav tm="0">
                                          <p:val>
                                            <p:strVal val="2/3*#ppt_w"/>
                                          </p:val>
                                        </p:tav>
                                        <p:tav tm="100000">
                                          <p:val>
                                            <p:strVal val="#ppt_w"/>
                                          </p:val>
                                        </p:tav>
                                      </p:tavLst>
                                    </p:anim>
                                    <p:anim calcmode="lin" valueType="num">
                                      <p:cBhvr>
                                        <p:cTn id="8" dur="500" fill="hold"/>
                                        <p:tgtEl>
                                          <p:spTgt spid="7680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250" name="WordArt 2"/>
          <p:cNvSpPr>
            <a:spLocks noChangeArrowheads="1" noChangeShapeType="1" noTextEdit="1"/>
          </p:cNvSpPr>
          <p:nvPr/>
        </p:nvSpPr>
        <p:spPr bwMode="auto">
          <a:xfrm>
            <a:off x="2895600" y="533400"/>
            <a:ext cx="6019800" cy="1371600"/>
          </a:xfrm>
          <a:prstGeom prst="rect">
            <a:avLst/>
          </a:prstGeom>
        </p:spPr>
        <p:txBody>
          <a:bodyPr wrap="none" fromWordArt="1">
            <a:prstTxWarp prst="textWave1">
              <a:avLst>
                <a:gd name="adj1" fmla="val 13005"/>
                <a:gd name="adj2" fmla="val 1426"/>
              </a:avLst>
            </a:prstTxWarp>
          </a:bodyPr>
          <a:lstStyle/>
          <a:p>
            <a:pPr algn="ctr"/>
            <a:r>
              <a:rPr lang="es-ES" sz="3600" b="1" i="1" kern="10">
                <a:ln w="9525">
                  <a:solidFill>
                    <a:schemeClr val="bg1"/>
                  </a:solidFill>
                  <a:round/>
                  <a:headEnd/>
                  <a:tailEnd/>
                </a:ln>
                <a:solidFill>
                  <a:schemeClr val="bg1"/>
                </a:solidFill>
                <a:effectLst>
                  <a:outerShdw dist="53882" dir="2700000" algn="ctr" rotWithShape="0">
                    <a:srgbClr val="000000"/>
                  </a:outerShdw>
                </a:effectLst>
                <a:latin typeface="Times New Roman"/>
                <a:cs typeface="Times New Roman"/>
              </a:rPr>
              <a:t>Confianza en María,</a:t>
            </a:r>
          </a:p>
          <a:p>
            <a:pPr algn="ctr"/>
            <a:r>
              <a:rPr lang="es-ES" sz="3600" b="1" i="1" kern="10">
                <a:ln w="9525">
                  <a:solidFill>
                    <a:schemeClr val="bg1"/>
                  </a:solidFill>
                  <a:round/>
                  <a:headEnd/>
                  <a:tailEnd/>
                </a:ln>
                <a:solidFill>
                  <a:schemeClr val="bg1"/>
                </a:solidFill>
                <a:effectLst>
                  <a:outerShdw dist="53882" dir="2700000" algn="ctr" rotWithShape="0">
                    <a:srgbClr val="000000"/>
                  </a:outerShdw>
                </a:effectLst>
                <a:latin typeface="Times New Roman"/>
                <a:cs typeface="Times New Roman"/>
              </a:rPr>
              <a:t> Madre e Auxiliadora</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strVal val="2/3*#ppt_w"/>
                                          </p:val>
                                        </p:tav>
                                        <p:tav tm="100000">
                                          <p:val>
                                            <p:strVal val="#ppt_w"/>
                                          </p:val>
                                        </p:tav>
                                      </p:tavLst>
                                    </p:anim>
                                    <p:anim calcmode="lin" valueType="num">
                                      <p:cBhvr>
                                        <p:cTn id="8" dur="500" fill="hold"/>
                                        <p:tgtEl>
                                          <p:spTgt spid="5325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04800" y="779463"/>
            <a:ext cx="3505200" cy="5509200"/>
          </a:xfrm>
          <a:prstGeom prst="rect">
            <a:avLst/>
          </a:prstGeom>
          <a:solidFill>
            <a:schemeClr val="tx1">
              <a:alpha val="50000"/>
            </a:schemeClr>
          </a:solidFill>
          <a:ln w="9525">
            <a:noFill/>
            <a:miter lim="800000"/>
            <a:headEnd/>
            <a:tailEnd/>
          </a:ln>
          <a:effectLst/>
        </p:spPr>
        <p:txBody>
          <a:bodyPr>
            <a:spAutoFit/>
          </a:bodyPr>
          <a:lstStyle/>
          <a:p>
            <a:r>
              <a:rPr lang="it-IT" b="1" i="1" dirty="0">
                <a:solidFill>
                  <a:schemeClr val="bg1"/>
                </a:solidFill>
                <a:cs typeface="Times New Roman" pitchFamily="18" charset="0"/>
              </a:rPr>
              <a:t>Don Bosco dif</a:t>
            </a:r>
            <a:r>
              <a:rPr lang="es-ES_tradnl" b="1" i="1" dirty="0" err="1">
                <a:solidFill>
                  <a:schemeClr val="bg1"/>
                </a:solidFill>
                <a:cs typeface="Times New Roman" pitchFamily="18" charset="0"/>
              </a:rPr>
              <a:t>undía</a:t>
            </a:r>
            <a:r>
              <a:rPr lang="es-ES_tradnl" b="1" i="1" dirty="0">
                <a:solidFill>
                  <a:schemeClr val="bg1"/>
                </a:solidFill>
                <a:cs typeface="Times New Roman" pitchFamily="18" charset="0"/>
              </a:rPr>
              <a:t>  con</a:t>
            </a:r>
            <a:r>
              <a:rPr lang="it-IT" b="1" i="1" dirty="0">
                <a:solidFill>
                  <a:schemeClr val="bg1"/>
                </a:solidFill>
                <a:cs typeface="Times New Roman" pitchFamily="18" charset="0"/>
              </a:rPr>
              <a:t> </a:t>
            </a:r>
            <a:r>
              <a:rPr lang="es-ES_tradnl" b="1" i="1" dirty="0">
                <a:solidFill>
                  <a:schemeClr val="bg1"/>
                </a:solidFill>
                <a:cs typeface="Times New Roman" pitchFamily="18" charset="0"/>
              </a:rPr>
              <a:t> c</a:t>
            </a:r>
            <a:r>
              <a:rPr lang="it-IT" b="1" i="1" dirty="0">
                <a:solidFill>
                  <a:schemeClr val="bg1"/>
                </a:solidFill>
                <a:cs typeface="Times New Roman" pitchFamily="18" charset="0"/>
              </a:rPr>
              <a:t>elo la devo</a:t>
            </a:r>
            <a:r>
              <a:rPr lang="es-ES_tradnl" b="1" i="1" dirty="0" err="1">
                <a:solidFill>
                  <a:schemeClr val="bg1"/>
                </a:solidFill>
                <a:cs typeface="Times New Roman" pitchFamily="18" charset="0"/>
              </a:rPr>
              <a:t>ción</a:t>
            </a:r>
            <a:r>
              <a:rPr lang="it-IT" b="1" i="1" dirty="0">
                <a:solidFill>
                  <a:schemeClr val="bg1"/>
                </a:solidFill>
                <a:cs typeface="Times New Roman" pitchFamily="18" charset="0"/>
              </a:rPr>
              <a:t> a</a:t>
            </a:r>
            <a:r>
              <a:rPr lang="es-ES_tradnl" b="1" i="1" dirty="0">
                <a:solidFill>
                  <a:schemeClr val="bg1"/>
                </a:solidFill>
                <a:cs typeface="Times New Roman" pitchFamily="18" charset="0"/>
              </a:rPr>
              <a:t>  </a:t>
            </a:r>
            <a:r>
              <a:rPr lang="it-IT" b="1" i="1" dirty="0">
                <a:solidFill>
                  <a:schemeClr val="bg1"/>
                </a:solidFill>
                <a:cs typeface="Times New Roman" pitchFamily="18" charset="0"/>
              </a:rPr>
              <a:t>la Madre d</a:t>
            </a:r>
            <a:r>
              <a:rPr lang="es-ES_tradnl" b="1" i="1" dirty="0">
                <a:solidFill>
                  <a:schemeClr val="bg1"/>
                </a:solidFill>
                <a:cs typeface="Times New Roman" pitchFamily="18" charset="0"/>
              </a:rPr>
              <a:t>e</a:t>
            </a:r>
            <a:r>
              <a:rPr lang="it-IT" b="1" i="1" dirty="0">
                <a:solidFill>
                  <a:schemeClr val="bg1"/>
                </a:solidFill>
                <a:cs typeface="Times New Roman" pitchFamily="18" charset="0"/>
              </a:rPr>
              <a:t> Dio</a:t>
            </a:r>
            <a:r>
              <a:rPr lang="es-ES_tradnl" b="1" i="1" dirty="0">
                <a:solidFill>
                  <a:schemeClr val="bg1"/>
                </a:solidFill>
                <a:cs typeface="Times New Roman" pitchFamily="18" charset="0"/>
              </a:rPr>
              <a:t>s</a:t>
            </a:r>
            <a:r>
              <a:rPr lang="it-IT" b="1" i="1" dirty="0">
                <a:solidFill>
                  <a:schemeClr val="bg1"/>
                </a:solidFill>
                <a:cs typeface="Times New Roman" pitchFamily="18" charset="0"/>
              </a:rPr>
              <a:t>, I</a:t>
            </a:r>
            <a:r>
              <a:rPr lang="es-ES_tradnl" b="1" i="1" dirty="0">
                <a:solidFill>
                  <a:schemeClr val="bg1"/>
                </a:solidFill>
                <a:cs typeface="Times New Roman" pitchFamily="18" charset="0"/>
              </a:rPr>
              <a:t>n</a:t>
            </a:r>
            <a:r>
              <a:rPr lang="it-IT" b="1" i="1" dirty="0">
                <a:solidFill>
                  <a:schemeClr val="bg1"/>
                </a:solidFill>
                <a:cs typeface="Times New Roman" pitchFamily="18" charset="0"/>
              </a:rPr>
              <a:t>mac</a:t>
            </a:r>
            <a:r>
              <a:rPr lang="es-ES_tradnl" b="1" i="1" dirty="0">
                <a:solidFill>
                  <a:schemeClr val="bg1"/>
                </a:solidFill>
                <a:cs typeface="Times New Roman" pitchFamily="18" charset="0"/>
              </a:rPr>
              <a:t>u</a:t>
            </a:r>
            <a:r>
              <a:rPr lang="it-IT" b="1" i="1" dirty="0">
                <a:solidFill>
                  <a:schemeClr val="bg1"/>
                </a:solidFill>
                <a:cs typeface="Times New Roman" pitchFamily="18" charset="0"/>
              </a:rPr>
              <a:t>la</a:t>
            </a:r>
            <a:r>
              <a:rPr lang="es-ES_tradnl" b="1" i="1" dirty="0">
                <a:solidFill>
                  <a:schemeClr val="bg1"/>
                </a:solidFill>
                <a:cs typeface="Times New Roman" pitchFamily="18" charset="0"/>
              </a:rPr>
              <a:t>d</a:t>
            </a:r>
            <a:r>
              <a:rPr lang="it-IT" b="1" i="1" dirty="0">
                <a:solidFill>
                  <a:schemeClr val="bg1"/>
                </a:solidFill>
                <a:cs typeface="Times New Roman" pitchFamily="18" charset="0"/>
              </a:rPr>
              <a:t>a Au</a:t>
            </a:r>
            <a:r>
              <a:rPr lang="es-ES_tradnl" b="1" i="1" dirty="0">
                <a:solidFill>
                  <a:schemeClr val="bg1"/>
                </a:solidFill>
                <a:cs typeface="Times New Roman" pitchFamily="18" charset="0"/>
              </a:rPr>
              <a:t>x</a:t>
            </a:r>
            <a:r>
              <a:rPr lang="it-IT" b="1" i="1" dirty="0">
                <a:solidFill>
                  <a:schemeClr val="bg1"/>
                </a:solidFill>
                <a:cs typeface="Times New Roman" pitchFamily="18" charset="0"/>
              </a:rPr>
              <a:t>ilia</a:t>
            </a:r>
            <a:r>
              <a:rPr lang="es-ES_tradnl" b="1" i="1" dirty="0">
                <a:solidFill>
                  <a:schemeClr val="bg1"/>
                </a:solidFill>
                <a:cs typeface="Times New Roman" pitchFamily="18" charset="0"/>
              </a:rPr>
              <a:t>dora</a:t>
            </a:r>
            <a:r>
              <a:rPr lang="it-IT" b="1" i="1" dirty="0">
                <a:solidFill>
                  <a:schemeClr val="bg1"/>
                </a:solidFill>
                <a:cs typeface="Times New Roman" pitchFamily="18" charset="0"/>
              </a:rPr>
              <a:t>. </a:t>
            </a:r>
          </a:p>
          <a:p>
            <a:r>
              <a:rPr lang="es-ES_tradnl" b="1" i="1" dirty="0" smtClean="0">
                <a:solidFill>
                  <a:schemeClr val="bg1"/>
                </a:solidFill>
                <a:cs typeface="Times New Roman" pitchFamily="18" charset="0"/>
              </a:rPr>
              <a:t>Ella </a:t>
            </a:r>
            <a:r>
              <a:rPr lang="es-ES_tradnl" b="1" i="1" dirty="0">
                <a:solidFill>
                  <a:schemeClr val="bg1"/>
                </a:solidFill>
                <a:cs typeface="Times New Roman" pitchFamily="18" charset="0"/>
              </a:rPr>
              <a:t>es  y será siempre </a:t>
            </a:r>
            <a:r>
              <a:rPr lang="it-IT" b="1" i="1" dirty="0">
                <a:solidFill>
                  <a:schemeClr val="bg1"/>
                </a:solidFill>
                <a:cs typeface="Times New Roman" pitchFamily="18" charset="0"/>
              </a:rPr>
              <a:t> la “maestra”, “gu</a:t>
            </a:r>
            <a:r>
              <a:rPr lang="es-ES_tradnl" b="1" i="1" dirty="0">
                <a:solidFill>
                  <a:schemeClr val="bg1"/>
                </a:solidFill>
                <a:cs typeface="Times New Roman" pitchFamily="18" charset="0"/>
              </a:rPr>
              <a:t>í</a:t>
            </a:r>
            <a:r>
              <a:rPr lang="it-IT" b="1" i="1" dirty="0">
                <a:solidFill>
                  <a:schemeClr val="bg1"/>
                </a:solidFill>
                <a:cs typeface="Times New Roman" pitchFamily="18" charset="0"/>
              </a:rPr>
              <a:t>a” </a:t>
            </a:r>
            <a:r>
              <a:rPr lang="es-ES_tradnl" b="1" i="1" dirty="0">
                <a:solidFill>
                  <a:schemeClr val="bg1"/>
                </a:solidFill>
                <a:cs typeface="Times New Roman" pitchFamily="18" charset="0"/>
              </a:rPr>
              <a:t>y </a:t>
            </a:r>
            <a:r>
              <a:rPr lang="it-IT" b="1" i="1" dirty="0">
                <a:solidFill>
                  <a:schemeClr val="bg1"/>
                </a:solidFill>
                <a:cs typeface="Times New Roman" pitchFamily="18" charset="0"/>
              </a:rPr>
              <a:t> </a:t>
            </a:r>
            <a:r>
              <a:rPr lang="es-ES_tradnl" b="1" i="1" dirty="0">
                <a:solidFill>
                  <a:schemeClr val="bg1"/>
                </a:solidFill>
                <a:cs typeface="Times New Roman" pitchFamily="18" charset="0"/>
              </a:rPr>
              <a:t>“</a:t>
            </a:r>
            <a:r>
              <a:rPr lang="it-IT" b="1" i="1" dirty="0">
                <a:solidFill>
                  <a:schemeClr val="bg1"/>
                </a:solidFill>
                <a:cs typeface="Times New Roman" pitchFamily="18" charset="0"/>
              </a:rPr>
              <a:t>r</a:t>
            </a:r>
            <a:r>
              <a:rPr lang="es-ES_tradnl" b="1" i="1" dirty="0">
                <a:solidFill>
                  <a:schemeClr val="bg1"/>
                </a:solidFill>
                <a:cs typeface="Times New Roman" pitchFamily="18" charset="0"/>
              </a:rPr>
              <a:t>e</a:t>
            </a:r>
            <a:r>
              <a:rPr lang="it-IT" b="1" i="1" dirty="0">
                <a:solidFill>
                  <a:schemeClr val="bg1"/>
                </a:solidFill>
                <a:cs typeface="Times New Roman" pitchFamily="18" charset="0"/>
              </a:rPr>
              <a:t>fugio” de</a:t>
            </a:r>
            <a:r>
              <a:rPr lang="es-ES_tradnl" b="1" i="1" dirty="0">
                <a:solidFill>
                  <a:schemeClr val="bg1"/>
                </a:solidFill>
                <a:cs typeface="Times New Roman" pitchFamily="18" charset="0"/>
              </a:rPr>
              <a:t> </a:t>
            </a:r>
          </a:p>
          <a:p>
            <a:r>
              <a:rPr lang="es-ES_tradnl" b="1" i="1" dirty="0">
                <a:solidFill>
                  <a:schemeClr val="bg1"/>
                </a:solidFill>
                <a:cs typeface="Times New Roman" pitchFamily="18" charset="0"/>
              </a:rPr>
              <a:t>los </a:t>
            </a:r>
            <a:r>
              <a:rPr lang="it-IT" b="1" i="1" dirty="0">
                <a:solidFill>
                  <a:schemeClr val="bg1"/>
                </a:solidFill>
                <a:cs typeface="Times New Roman" pitchFamily="18" charset="0"/>
              </a:rPr>
              <a:t> </a:t>
            </a:r>
            <a:r>
              <a:rPr lang="es-ES_tradnl" b="1" i="1" dirty="0">
                <a:solidFill>
                  <a:schemeClr val="bg1"/>
                </a:solidFill>
                <a:cs typeface="Times New Roman" pitchFamily="18" charset="0"/>
              </a:rPr>
              <a:t>jóvenes</a:t>
            </a:r>
            <a:endParaRPr lang="it-IT" b="1" i="1" dirty="0">
              <a:solidFill>
                <a:schemeClr val="bg1"/>
              </a:solidFill>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randombar(horizontal)">
                                      <p:cBhvr>
                                        <p:cTn id="7" dur="5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0" y="4632325"/>
            <a:ext cx="2435225" cy="2225675"/>
          </a:xfrm>
          <a:prstGeom prst="roundRect">
            <a:avLst>
              <a:gd name="adj" fmla="val 16667"/>
            </a:avLst>
          </a:prstGeom>
          <a:solidFill>
            <a:schemeClr val="tx1">
              <a:alpha val="50000"/>
            </a:schemeClr>
          </a:solidFill>
          <a:ln w="9525">
            <a:noFill/>
            <a:round/>
            <a:headEnd/>
            <a:tailEnd/>
          </a:ln>
          <a:effectLst/>
        </p:spPr>
        <p:txBody>
          <a:bodyPr>
            <a:spAutoFit/>
          </a:bodyPr>
          <a:lstStyle/>
          <a:p>
            <a:pPr>
              <a:spcBef>
                <a:spcPct val="50000"/>
              </a:spcBef>
            </a:pPr>
            <a:r>
              <a:rPr lang="it-IT" b="1" i="1" dirty="0">
                <a:solidFill>
                  <a:schemeClr val="bg1"/>
                </a:solidFill>
                <a:cs typeface="Times New Roman" pitchFamily="18" charset="0"/>
              </a:rPr>
              <a:t>“</a:t>
            </a:r>
            <a:r>
              <a:rPr lang="es-ES_tradnl" b="1" i="1" dirty="0">
                <a:solidFill>
                  <a:schemeClr val="bg1"/>
                </a:solidFill>
                <a:cs typeface="Times New Roman" pitchFamily="18" charset="0"/>
              </a:rPr>
              <a:t>Qué dicha es para mí</a:t>
            </a:r>
            <a:r>
              <a:rPr lang="it-IT" b="1" i="1" dirty="0">
                <a:solidFill>
                  <a:schemeClr val="bg1"/>
                </a:solidFill>
                <a:cs typeface="Times New Roman" pitchFamily="18" charset="0"/>
              </a:rPr>
              <a:t> </a:t>
            </a:r>
            <a:r>
              <a:rPr lang="es-ES_tradnl" b="1" i="1" dirty="0">
                <a:solidFill>
                  <a:schemeClr val="bg1"/>
                </a:solidFill>
                <a:cs typeface="Times New Roman" pitchFamily="18" charset="0"/>
              </a:rPr>
              <a:t>el ser Hija de </a:t>
            </a:r>
            <a:r>
              <a:rPr lang="it-IT" b="1" i="1" dirty="0">
                <a:solidFill>
                  <a:schemeClr val="bg1"/>
                </a:solidFill>
                <a:cs typeface="Times New Roman" pitchFamily="18" charset="0"/>
              </a:rPr>
              <a:t>Mar</a:t>
            </a:r>
            <a:r>
              <a:rPr lang="es-ES_tradnl" b="1" i="1" dirty="0">
                <a:solidFill>
                  <a:schemeClr val="bg1"/>
                </a:solidFill>
                <a:cs typeface="Times New Roman" pitchFamily="18" charset="0"/>
              </a:rPr>
              <a:t>í</a:t>
            </a:r>
            <a:r>
              <a:rPr lang="it-IT" b="1" i="1" dirty="0">
                <a:solidFill>
                  <a:schemeClr val="bg1"/>
                </a:solidFill>
                <a:cs typeface="Times New Roman" pitchFamily="18" charset="0"/>
              </a:rPr>
              <a:t>a”</a:t>
            </a:r>
          </a:p>
        </p:txBody>
      </p:sp>
      <p:sp>
        <p:nvSpPr>
          <p:cNvPr id="54275" name="AutoShape 3"/>
          <p:cNvSpPr>
            <a:spLocks noChangeArrowheads="1"/>
          </p:cNvSpPr>
          <p:nvPr/>
        </p:nvSpPr>
        <p:spPr bwMode="auto">
          <a:xfrm>
            <a:off x="76200" y="42863"/>
            <a:ext cx="5410200" cy="1712912"/>
          </a:xfrm>
          <a:prstGeom prst="roundRect">
            <a:avLst>
              <a:gd name="adj" fmla="val 16667"/>
            </a:avLst>
          </a:prstGeom>
          <a:solidFill>
            <a:schemeClr val="tx1">
              <a:alpha val="50000"/>
            </a:schemeClr>
          </a:solidFill>
          <a:ln w="9525">
            <a:noFill/>
            <a:round/>
            <a:headEnd/>
            <a:tailEnd/>
          </a:ln>
          <a:effectLst/>
        </p:spPr>
        <p:txBody>
          <a:bodyPr>
            <a:spAutoFit/>
          </a:bodyPr>
          <a:lstStyle/>
          <a:p>
            <a:pPr>
              <a:spcBef>
                <a:spcPct val="50000"/>
              </a:spcBef>
            </a:pPr>
            <a:r>
              <a:rPr lang="it-IT" b="1" i="1">
                <a:solidFill>
                  <a:schemeClr val="bg1"/>
                </a:solidFill>
                <a:cs typeface="Times New Roman" pitchFamily="18" charset="0"/>
              </a:rPr>
              <a:t>..</a:t>
            </a:r>
            <a:r>
              <a:rPr lang="es-ES_tradnl" b="1" i="1">
                <a:solidFill>
                  <a:schemeClr val="bg1"/>
                </a:solidFill>
                <a:cs typeface="Times New Roman" pitchFamily="18" charset="0"/>
              </a:rPr>
              <a:t>pertenecer a la Asociación de</a:t>
            </a:r>
            <a:r>
              <a:rPr lang="it-IT" b="1" i="1">
                <a:solidFill>
                  <a:schemeClr val="bg1"/>
                </a:solidFill>
                <a:cs typeface="Times New Roman" pitchFamily="18" charset="0"/>
              </a:rPr>
              <a:t> </a:t>
            </a:r>
            <a:r>
              <a:rPr lang="es-ES_tradnl" b="1" i="1">
                <a:solidFill>
                  <a:schemeClr val="bg1"/>
                </a:solidFill>
                <a:cs typeface="Times New Roman" pitchFamily="18" charset="0"/>
              </a:rPr>
              <a:t>las Hijas de </a:t>
            </a:r>
            <a:r>
              <a:rPr lang="it-IT" b="1" i="1">
                <a:solidFill>
                  <a:schemeClr val="bg1"/>
                </a:solidFill>
                <a:cs typeface="Times New Roman" pitchFamily="18" charset="0"/>
              </a:rPr>
              <a:t>Mar</a:t>
            </a:r>
            <a:r>
              <a:rPr lang="es-ES_tradnl" b="1" i="1">
                <a:solidFill>
                  <a:schemeClr val="bg1"/>
                </a:solidFill>
                <a:cs typeface="Times New Roman" pitchFamily="18" charset="0"/>
              </a:rPr>
              <a:t>í</a:t>
            </a:r>
            <a:r>
              <a:rPr lang="it-IT" b="1" i="1">
                <a:solidFill>
                  <a:schemeClr val="bg1"/>
                </a:solidFill>
                <a:cs typeface="Times New Roman" pitchFamily="18" charset="0"/>
              </a:rPr>
              <a:t>a, fu</a:t>
            </a:r>
            <a:r>
              <a:rPr lang="es-ES_tradnl" b="1" i="1">
                <a:solidFill>
                  <a:schemeClr val="bg1"/>
                </a:solidFill>
                <a:cs typeface="Times New Roman" pitchFamily="18" charset="0"/>
              </a:rPr>
              <a:t>e</a:t>
            </a:r>
            <a:r>
              <a:rPr lang="it-IT" b="1" i="1">
                <a:solidFill>
                  <a:schemeClr val="bg1"/>
                </a:solidFill>
                <a:cs typeface="Times New Roman" pitchFamily="18" charset="0"/>
              </a:rPr>
              <a:t> su gran aspira</a:t>
            </a:r>
            <a:r>
              <a:rPr lang="es-ES_tradnl" b="1" i="1">
                <a:solidFill>
                  <a:schemeClr val="bg1"/>
                </a:solidFill>
                <a:cs typeface="Times New Roman" pitchFamily="18" charset="0"/>
              </a:rPr>
              <a:t>ción</a:t>
            </a:r>
            <a:endParaRPr lang="it-IT" b="1" i="1">
              <a:solidFill>
                <a:schemeClr val="bg1"/>
              </a:solidFill>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box(out)">
                                      <p:cBhvr>
                                        <p:cTn id="7" dur="500"/>
                                        <p:tgtEl>
                                          <p:spTgt spid="5427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4274"/>
                                        </p:tgtEl>
                                        <p:attrNameLst>
                                          <p:attrName>style.visibility</p:attrName>
                                        </p:attrNameLst>
                                      </p:cBhvr>
                                      <p:to>
                                        <p:strVal val="visible"/>
                                      </p:to>
                                    </p:set>
                                    <p:animEffect transition="in" filter="box(out)">
                                      <p:cBhvr>
                                        <p:cTn id="12"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autoUpdateAnimBg="0"/>
      <p:bldP spid="54275"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019800" y="688975"/>
            <a:ext cx="2971800" cy="5940425"/>
          </a:xfrm>
          <a:prstGeom prst="rect">
            <a:avLst/>
          </a:prstGeom>
          <a:solidFill>
            <a:schemeClr val="tx1">
              <a:alpha val="50000"/>
            </a:schemeClr>
          </a:solidFill>
          <a:ln w="9525">
            <a:noFill/>
            <a:miter lim="800000"/>
            <a:headEnd/>
            <a:tailEnd/>
          </a:ln>
          <a:effectLst/>
        </p:spPr>
        <p:txBody>
          <a:bodyPr>
            <a:spAutoFit/>
          </a:bodyPr>
          <a:lstStyle/>
          <a:p>
            <a:pPr algn="r"/>
            <a:r>
              <a:rPr lang="it-IT" b="1" i="1">
                <a:solidFill>
                  <a:schemeClr val="bg1"/>
                </a:solidFill>
                <a:cs typeface="Times New Roman" pitchFamily="18" charset="0"/>
              </a:rPr>
              <a:t>Laura ama la vi</a:t>
            </a:r>
            <a:r>
              <a:rPr lang="es-ES_tradnl" b="1" i="1">
                <a:solidFill>
                  <a:schemeClr val="bg1"/>
                </a:solidFill>
                <a:cs typeface="Times New Roman" pitchFamily="18" charset="0"/>
              </a:rPr>
              <a:t>d</a:t>
            </a:r>
            <a:r>
              <a:rPr lang="it-IT" b="1" i="1">
                <a:solidFill>
                  <a:schemeClr val="bg1"/>
                </a:solidFill>
                <a:cs typeface="Times New Roman" pitchFamily="18" charset="0"/>
              </a:rPr>
              <a:t>a </a:t>
            </a:r>
            <a:r>
              <a:rPr lang="es-ES_tradnl" b="1" i="1">
                <a:solidFill>
                  <a:schemeClr val="bg1"/>
                </a:solidFill>
                <a:cs typeface="Times New Roman" pitchFamily="18" charset="0"/>
              </a:rPr>
              <a:t>y todo lo que la hace más bella</a:t>
            </a:r>
            <a:r>
              <a:rPr lang="it-IT" b="1" i="1">
                <a:solidFill>
                  <a:schemeClr val="bg1"/>
                </a:solidFill>
                <a:cs typeface="Times New Roman" pitchFamily="18" charset="0"/>
              </a:rPr>
              <a:t>, </a:t>
            </a:r>
            <a:r>
              <a:rPr lang="es-ES_tradnl" b="1" i="1">
                <a:solidFill>
                  <a:schemeClr val="bg1"/>
                </a:solidFill>
                <a:cs typeface="Times New Roman" pitchFamily="18" charset="0"/>
              </a:rPr>
              <a:t>...e</a:t>
            </a:r>
            <a:r>
              <a:rPr lang="it-IT" b="1" i="1">
                <a:solidFill>
                  <a:schemeClr val="bg1"/>
                </a:solidFill>
                <a:cs typeface="Times New Roman" pitchFamily="18" charset="0"/>
              </a:rPr>
              <a:t>l don d</a:t>
            </a:r>
            <a:r>
              <a:rPr lang="es-ES_tradnl" b="1" i="1">
                <a:solidFill>
                  <a:schemeClr val="bg1"/>
                </a:solidFill>
                <a:cs typeface="Times New Roman" pitchFamily="18" charset="0"/>
              </a:rPr>
              <a:t>e</a:t>
            </a:r>
            <a:r>
              <a:rPr lang="it-IT" b="1" i="1">
                <a:solidFill>
                  <a:schemeClr val="bg1"/>
                </a:solidFill>
                <a:cs typeface="Times New Roman" pitchFamily="18" charset="0"/>
              </a:rPr>
              <a:t> </a:t>
            </a:r>
            <a:r>
              <a:rPr lang="es-ES_tradnl" b="1" i="1">
                <a:solidFill>
                  <a:schemeClr val="bg1"/>
                </a:solidFill>
                <a:cs typeface="Times New Roman" pitchFamily="18" charset="0"/>
              </a:rPr>
              <a:t>sí misma</a:t>
            </a:r>
            <a:r>
              <a:rPr lang="it-IT" b="1" i="1">
                <a:solidFill>
                  <a:schemeClr val="bg1"/>
                </a:solidFill>
                <a:cs typeface="Times New Roman" pitchFamily="18" charset="0"/>
              </a:rPr>
              <a:t>, </a:t>
            </a:r>
            <a:r>
              <a:rPr lang="es-ES_tradnl" b="1" i="1">
                <a:solidFill>
                  <a:schemeClr val="bg1"/>
                </a:solidFill>
                <a:cs typeface="Times New Roman" pitchFamily="18" charset="0"/>
              </a:rPr>
              <a:t>es el</a:t>
            </a:r>
            <a:r>
              <a:rPr lang="it-IT" b="1" i="1">
                <a:solidFill>
                  <a:schemeClr val="bg1"/>
                </a:solidFill>
                <a:cs typeface="Times New Roman" pitchFamily="18" charset="0"/>
              </a:rPr>
              <a:t> culm</a:t>
            </a:r>
            <a:r>
              <a:rPr lang="es-ES_tradnl" b="1" i="1">
                <a:solidFill>
                  <a:schemeClr val="bg1"/>
                </a:solidFill>
                <a:cs typeface="Times New Roman" pitchFamily="18" charset="0"/>
              </a:rPr>
              <a:t>en</a:t>
            </a:r>
            <a:r>
              <a:rPr lang="it-IT" b="1" i="1">
                <a:solidFill>
                  <a:schemeClr val="bg1"/>
                </a:solidFill>
                <a:cs typeface="Times New Roman" pitchFamily="18" charset="0"/>
              </a:rPr>
              <a:t> d</a:t>
            </a:r>
            <a:r>
              <a:rPr lang="es-ES_tradnl" b="1" i="1">
                <a:solidFill>
                  <a:schemeClr val="bg1"/>
                </a:solidFill>
                <a:cs typeface="Times New Roman" pitchFamily="18" charset="0"/>
              </a:rPr>
              <a:t>e</a:t>
            </a:r>
            <a:r>
              <a:rPr lang="it-IT" b="1" i="1">
                <a:solidFill>
                  <a:schemeClr val="bg1"/>
                </a:solidFill>
                <a:cs typeface="Times New Roman" pitchFamily="18" charset="0"/>
              </a:rPr>
              <a:t> una e</a:t>
            </a:r>
            <a:r>
              <a:rPr lang="es-ES_tradnl" b="1" i="1">
                <a:solidFill>
                  <a:schemeClr val="bg1"/>
                </a:solidFill>
                <a:cs typeface="Times New Roman" pitchFamily="18" charset="0"/>
              </a:rPr>
              <a:t>x</a:t>
            </a:r>
            <a:r>
              <a:rPr lang="it-IT" b="1" i="1">
                <a:solidFill>
                  <a:schemeClr val="bg1"/>
                </a:solidFill>
                <a:cs typeface="Times New Roman" pitchFamily="18" charset="0"/>
              </a:rPr>
              <a:t>isten</a:t>
            </a:r>
            <a:r>
              <a:rPr lang="es-ES_tradnl" b="1" i="1">
                <a:solidFill>
                  <a:schemeClr val="bg1"/>
                </a:solidFill>
                <a:cs typeface="Times New Roman" pitchFamily="18" charset="0"/>
              </a:rPr>
              <a:t>ci</a:t>
            </a:r>
            <a:r>
              <a:rPr lang="it-IT" b="1" i="1">
                <a:solidFill>
                  <a:schemeClr val="bg1"/>
                </a:solidFill>
                <a:cs typeface="Times New Roman" pitchFamily="18" charset="0"/>
              </a:rPr>
              <a:t>a co</a:t>
            </a:r>
            <a:r>
              <a:rPr lang="es-ES_tradnl" b="1" i="1">
                <a:solidFill>
                  <a:schemeClr val="bg1"/>
                </a:solidFill>
                <a:cs typeface="Times New Roman" pitchFamily="18" charset="0"/>
              </a:rPr>
              <a:t>h</a:t>
            </a:r>
            <a:r>
              <a:rPr lang="it-IT" b="1" i="1">
                <a:solidFill>
                  <a:schemeClr val="bg1"/>
                </a:solidFill>
                <a:cs typeface="Times New Roman" pitchFamily="18" charset="0"/>
              </a:rPr>
              <a:t>erente </a:t>
            </a:r>
            <a:r>
              <a:rPr lang="es-ES_tradnl" b="1" i="1">
                <a:solidFill>
                  <a:schemeClr val="bg1"/>
                </a:solidFill>
                <a:cs typeface="Times New Roman" pitchFamily="18" charset="0"/>
              </a:rPr>
              <a:t>que se desarrolla en un</a:t>
            </a:r>
            <a:r>
              <a:rPr lang="it-IT" b="1" i="1">
                <a:solidFill>
                  <a:schemeClr val="bg1"/>
                </a:solidFill>
                <a:cs typeface="Times New Roman" pitchFamily="18" charset="0"/>
              </a:rPr>
              <a:t> continu</a:t>
            </a:r>
            <a:r>
              <a:rPr lang="es-ES_tradnl" b="1" i="1">
                <a:solidFill>
                  <a:schemeClr val="bg1"/>
                </a:solidFill>
                <a:cs typeface="Times New Roman" pitchFamily="18" charset="0"/>
              </a:rPr>
              <a:t>o </a:t>
            </a:r>
            <a:r>
              <a:rPr lang="it-IT" b="1" i="1">
                <a:solidFill>
                  <a:schemeClr val="bg1"/>
                </a:solidFill>
                <a:cs typeface="Times New Roman" pitchFamily="18" charset="0"/>
              </a:rPr>
              <a:t>tender </a:t>
            </a:r>
            <a:r>
              <a:rPr lang="es-ES_tradnl" b="1" i="1">
                <a:solidFill>
                  <a:schemeClr val="bg1"/>
                </a:solidFill>
                <a:cs typeface="Times New Roman" pitchFamily="18" charset="0"/>
              </a:rPr>
              <a:t>hacia </a:t>
            </a:r>
          </a:p>
          <a:p>
            <a:pPr algn="r"/>
            <a:r>
              <a:rPr lang="es-ES_tradnl" b="1" i="1">
                <a:solidFill>
                  <a:schemeClr val="bg1"/>
                </a:solidFill>
                <a:cs typeface="Times New Roman" pitchFamily="18" charset="0"/>
              </a:rPr>
              <a:t>el </a:t>
            </a:r>
            <a:r>
              <a:rPr lang="it-IT" b="1" i="1">
                <a:solidFill>
                  <a:schemeClr val="bg1"/>
                </a:solidFill>
                <a:cs typeface="Times New Roman" pitchFamily="18" charset="0"/>
              </a:rPr>
              <a:t>amor </a:t>
            </a:r>
            <a:r>
              <a:rPr lang="it-IT" sz="1200">
                <a:solidFill>
                  <a:schemeClr val="bg1"/>
                </a:solidFill>
                <a:cs typeface="Times New Roman" pitchFamily="18" charset="0"/>
              </a:rPr>
              <a:t>(Circ. n° 853)</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0"/>
                                  </p:iterate>
                                  <p:childTnLst>
                                    <p:set>
                                      <p:cBhvr>
                                        <p:cTn id="6" dur="1" fill="hold">
                                          <p:stCondLst>
                                            <p:cond delay="0"/>
                                          </p:stCondLst>
                                        </p:cTn>
                                        <p:tgtEl>
                                          <p:spTgt spid="55298"/>
                                        </p:tgtEl>
                                        <p:attrNameLst>
                                          <p:attrName>style.visibility</p:attrName>
                                        </p:attrNameLst>
                                      </p:cBhvr>
                                      <p:to>
                                        <p:strVal val="visible"/>
                                      </p:to>
                                    </p:set>
                                    <p:animEffect transition="in" filter="blinds(horizontal)">
                                      <p:cBhvr>
                                        <p:cTn id="7" dur="3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3971" name="WordArt 3"/>
          <p:cNvSpPr>
            <a:spLocks noChangeArrowheads="1" noChangeShapeType="1" noTextEdit="1"/>
          </p:cNvSpPr>
          <p:nvPr/>
        </p:nvSpPr>
        <p:spPr bwMode="auto">
          <a:xfrm>
            <a:off x="3962400" y="762000"/>
            <a:ext cx="4762500" cy="685800"/>
          </a:xfrm>
          <a:prstGeom prst="rect">
            <a:avLst/>
          </a:prstGeom>
        </p:spPr>
        <p:txBody>
          <a:bodyPr wrap="none" fromWordArt="1">
            <a:prstTxWarp prst="textWave1">
              <a:avLst>
                <a:gd name="adj1" fmla="val 13005"/>
                <a:gd name="adj2" fmla="val 0"/>
              </a:avLst>
            </a:prstTxWarp>
          </a:bodyPr>
          <a:lstStyle/>
          <a:p>
            <a:pPr algn="ctr"/>
            <a:r>
              <a:rPr lang="es-ES" sz="3600" b="1" i="1" kern="10">
                <a:ln w="9525">
                  <a:solidFill>
                    <a:schemeClr val="bg1"/>
                  </a:solidFill>
                  <a:round/>
                  <a:headEnd/>
                  <a:tailEnd/>
                </a:ln>
                <a:noFill/>
                <a:effectLst>
                  <a:outerShdw dist="53882" dir="2700000" algn="ctr" rotWithShape="0">
                    <a:srgbClr val="000000"/>
                  </a:outerShdw>
                </a:effectLst>
                <a:latin typeface="Times New Roman"/>
                <a:cs typeface="Times New Roman"/>
              </a:rPr>
              <a:t>Vida sencilla...</a:t>
            </a:r>
          </a:p>
        </p:txBody>
      </p:sp>
      <p:sp>
        <p:nvSpPr>
          <p:cNvPr id="83972" name="WordArt 4"/>
          <p:cNvSpPr>
            <a:spLocks noChangeArrowheads="1" noChangeShapeType="1" noTextEdit="1"/>
          </p:cNvSpPr>
          <p:nvPr/>
        </p:nvSpPr>
        <p:spPr bwMode="auto">
          <a:xfrm>
            <a:off x="4191000" y="4343400"/>
            <a:ext cx="4419600" cy="2057400"/>
          </a:xfrm>
          <a:prstGeom prst="rect">
            <a:avLst/>
          </a:prstGeom>
        </p:spPr>
        <p:txBody>
          <a:bodyPr wrap="none" fromWordArt="1">
            <a:prstTxWarp prst="textPlain">
              <a:avLst>
                <a:gd name="adj" fmla="val 50000"/>
              </a:avLst>
            </a:prstTxWarp>
          </a:bodyPr>
          <a:lstStyle/>
          <a:p>
            <a:pPr algn="ctr"/>
            <a:r>
              <a:rPr lang="es-ES" sz="3600" b="1" i="1" kern="10">
                <a:ln w="12700">
                  <a:solidFill>
                    <a:schemeClr val="bg1"/>
                  </a:solidFill>
                  <a:round/>
                  <a:headEnd/>
                  <a:tailEnd/>
                </a:ln>
                <a:noFill/>
                <a:effectLst>
                  <a:outerShdw dist="53882" dir="2700000" algn="ctr" rotWithShape="0">
                    <a:srgbClr val="000000"/>
                  </a:outerShdw>
                </a:effectLst>
                <a:latin typeface="Times New Roman"/>
                <a:cs typeface="Times New Roman"/>
              </a:rPr>
              <a:t>vivida</a:t>
            </a:r>
          </a:p>
          <a:p>
            <a:pPr algn="ctr"/>
            <a:r>
              <a:rPr lang="es-ES" sz="3600" b="1" i="1" kern="10">
                <a:ln w="12700">
                  <a:solidFill>
                    <a:schemeClr val="bg1"/>
                  </a:solidFill>
                  <a:round/>
                  <a:headEnd/>
                  <a:tailEnd/>
                </a:ln>
                <a:noFill/>
                <a:effectLst>
                  <a:outerShdw dist="53882" dir="2700000" algn="ctr" rotWithShape="0">
                    <a:srgbClr val="000000"/>
                  </a:outerShdw>
                </a:effectLst>
                <a:latin typeface="Times New Roman"/>
                <a:cs typeface="Times New Roman"/>
              </a:rPr>
              <a:t>en modo</a:t>
            </a:r>
          </a:p>
          <a:p>
            <a:pPr algn="ctr"/>
            <a:r>
              <a:rPr lang="es-ES" sz="3600" b="1" i="1" kern="10">
                <a:ln w="12700">
                  <a:solidFill>
                    <a:schemeClr val="bg1"/>
                  </a:solidFill>
                  <a:round/>
                  <a:headEnd/>
                  <a:tailEnd/>
                </a:ln>
                <a:noFill/>
                <a:effectLst>
                  <a:outerShdw dist="53882" dir="2700000" algn="ctr" rotWithShape="0">
                    <a:srgbClr val="000000"/>
                  </a:outerShdw>
                </a:effectLst>
                <a:latin typeface="Times New Roman"/>
                <a:cs typeface="Times New Roman"/>
              </a:rPr>
              <a:t>extraordinario...</a:t>
            </a:r>
          </a:p>
        </p:txBody>
      </p:sp>
      <p:sp>
        <p:nvSpPr>
          <p:cNvPr id="83973" name="WordArt 5"/>
          <p:cNvSpPr>
            <a:spLocks noChangeArrowheads="1" noChangeShapeType="1" noTextEdit="1"/>
          </p:cNvSpPr>
          <p:nvPr/>
        </p:nvSpPr>
        <p:spPr bwMode="auto">
          <a:xfrm>
            <a:off x="381000" y="152400"/>
            <a:ext cx="3048000" cy="685800"/>
          </a:xfrm>
          <a:prstGeom prst="rect">
            <a:avLst/>
          </a:prstGeom>
        </p:spPr>
        <p:txBody>
          <a:bodyPr wrap="none" fromWordArt="1">
            <a:prstTxWarp prst="textWave1">
              <a:avLst>
                <a:gd name="adj1" fmla="val 13005"/>
                <a:gd name="adj2" fmla="val 0"/>
              </a:avLst>
            </a:prstTxWarp>
          </a:bodyPr>
          <a:lstStyle/>
          <a:p>
            <a:pPr algn="ctr"/>
            <a:r>
              <a:rPr lang="es-ES" sz="3600" b="1" i="1" kern="10">
                <a:ln w="9525">
                  <a:solidFill>
                    <a:schemeClr val="bg1"/>
                  </a:solidFill>
                  <a:round/>
                  <a:headEnd/>
                  <a:tailEnd/>
                </a:ln>
                <a:noFill/>
                <a:effectLst>
                  <a:outerShdw dist="53882" dir="2700000" algn="ctr" rotWithShape="0">
                    <a:srgbClr val="000000"/>
                  </a:outerShdw>
                </a:effectLst>
                <a:latin typeface="Times New Roman"/>
                <a:cs typeface="Times New Roman"/>
              </a:rPr>
              <a:t>Laura...</a:t>
            </a:r>
          </a:p>
        </p:txBody>
      </p:sp>
      <p:sp>
        <p:nvSpPr>
          <p:cNvPr id="83974" name="Text Box 6"/>
          <p:cNvSpPr txBox="1">
            <a:spLocks noChangeArrowheads="1"/>
          </p:cNvSpPr>
          <p:nvPr/>
        </p:nvSpPr>
        <p:spPr bwMode="auto">
          <a:xfrm>
            <a:off x="0" y="6597650"/>
            <a:ext cx="1219200" cy="260350"/>
          </a:xfrm>
          <a:prstGeom prst="rect">
            <a:avLst/>
          </a:prstGeom>
          <a:noFill/>
          <a:ln w="9525">
            <a:noFill/>
            <a:miter lim="800000"/>
            <a:headEnd/>
            <a:tailEnd/>
          </a:ln>
          <a:effectLst/>
        </p:spPr>
        <p:txBody>
          <a:bodyPr>
            <a:spAutoFit/>
          </a:bodyPr>
          <a:lstStyle/>
          <a:p>
            <a:pPr>
              <a:spcBef>
                <a:spcPct val="50000"/>
              </a:spcBef>
            </a:pPr>
            <a:r>
              <a:rPr lang="it-IT" sz="1100" i="1"/>
              <a:t>Leonor D</a:t>
            </a:r>
            <a:r>
              <a:rPr lang="es-ES_tradnl" sz="1100" i="1"/>
              <a:t>íaz FMA</a:t>
            </a:r>
            <a:endParaRPr lang="it-IT" sz="1100" i="1"/>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83973"/>
                                        </p:tgtEl>
                                        <p:attrNameLst>
                                          <p:attrName>style.visibility</p:attrName>
                                        </p:attrNameLst>
                                      </p:cBhvr>
                                      <p:to>
                                        <p:strVal val="visible"/>
                                      </p:to>
                                    </p:set>
                                    <p:anim calcmode="lin" valueType="num">
                                      <p:cBhvr>
                                        <p:cTn id="7" dur="500" fill="hold"/>
                                        <p:tgtEl>
                                          <p:spTgt spid="83973"/>
                                        </p:tgtEl>
                                        <p:attrNameLst>
                                          <p:attrName>ppt_w</p:attrName>
                                        </p:attrNameLst>
                                      </p:cBhvr>
                                      <p:tavLst>
                                        <p:tav tm="0">
                                          <p:val>
                                            <p:strVal val="2/3*#ppt_w"/>
                                          </p:val>
                                        </p:tav>
                                        <p:tav tm="100000">
                                          <p:val>
                                            <p:strVal val="#ppt_w"/>
                                          </p:val>
                                        </p:tav>
                                      </p:tavLst>
                                    </p:anim>
                                    <p:anim calcmode="lin" valueType="num">
                                      <p:cBhvr>
                                        <p:cTn id="8" dur="500" fill="hold"/>
                                        <p:tgtEl>
                                          <p:spTgt spid="83973"/>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83971"/>
                                        </p:tgtEl>
                                        <p:attrNameLst>
                                          <p:attrName>style.visibility</p:attrName>
                                        </p:attrNameLst>
                                      </p:cBhvr>
                                      <p:to>
                                        <p:strVal val="visible"/>
                                      </p:to>
                                    </p:set>
                                    <p:anim calcmode="lin" valueType="num">
                                      <p:cBhvr>
                                        <p:cTn id="13" dur="5000" fill="hold"/>
                                        <p:tgtEl>
                                          <p:spTgt spid="83971"/>
                                        </p:tgtEl>
                                        <p:attrNameLst>
                                          <p:attrName>ppt_w</p:attrName>
                                        </p:attrNameLst>
                                      </p:cBhvr>
                                      <p:tavLst>
                                        <p:tav tm="0" fmla="#ppt_w*sin(2.5*pi*$)">
                                          <p:val>
                                            <p:fltVal val="0"/>
                                          </p:val>
                                        </p:tav>
                                        <p:tav tm="100000">
                                          <p:val>
                                            <p:fltVal val="1"/>
                                          </p:val>
                                        </p:tav>
                                      </p:tavLst>
                                    </p:anim>
                                    <p:anim calcmode="lin" valueType="num">
                                      <p:cBhvr>
                                        <p:cTn id="14" dur="5000" fill="hold"/>
                                        <p:tgtEl>
                                          <p:spTgt spid="8397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83972"/>
                                        </p:tgtEl>
                                        <p:attrNameLst>
                                          <p:attrName>style.visibility</p:attrName>
                                        </p:attrNameLst>
                                      </p:cBhvr>
                                      <p:to>
                                        <p:strVal val="visible"/>
                                      </p:to>
                                    </p:set>
                                    <p:anim calcmode="lin" valueType="num">
                                      <p:cBhvr>
                                        <p:cTn id="19" dur="5000" fill="hold"/>
                                        <p:tgtEl>
                                          <p:spTgt spid="83972"/>
                                        </p:tgtEl>
                                        <p:attrNameLst>
                                          <p:attrName>ppt_w</p:attrName>
                                        </p:attrNameLst>
                                      </p:cBhvr>
                                      <p:tavLst>
                                        <p:tav tm="0" fmla="#ppt_w*sin(2.5*pi*$)">
                                          <p:val>
                                            <p:fltVal val="0"/>
                                          </p:val>
                                        </p:tav>
                                        <p:tav tm="100000">
                                          <p:val>
                                            <p:fltVal val="1"/>
                                          </p:val>
                                        </p:tav>
                                      </p:tavLst>
                                    </p:anim>
                                    <p:anim calcmode="lin" valueType="num">
                                      <p:cBhvr>
                                        <p:cTn id="20" dur="5000" fill="hold"/>
                                        <p:tgtEl>
                                          <p:spTgt spid="839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nimBg="1"/>
      <p:bldP spid="83972" grpId="0" animBg="1"/>
      <p:bldP spid="839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0" y="5661248"/>
            <a:ext cx="9144000" cy="1077218"/>
          </a:xfrm>
          <a:prstGeom prst="rect">
            <a:avLst/>
          </a:prstGeom>
          <a:solidFill>
            <a:schemeClr val="tx1">
              <a:alpha val="50000"/>
            </a:schemeClr>
          </a:solidFill>
          <a:ln w="9525">
            <a:noFill/>
            <a:miter lim="800000"/>
            <a:headEnd/>
            <a:tailEnd/>
          </a:ln>
          <a:effectLst/>
        </p:spPr>
        <p:txBody>
          <a:bodyPr wrap="square">
            <a:spAutoFit/>
          </a:bodyPr>
          <a:lstStyle/>
          <a:p>
            <a:pPr algn="ctr">
              <a:spcBef>
                <a:spcPct val="30000"/>
              </a:spcBef>
            </a:pPr>
            <a:r>
              <a:rPr lang="es-ES_tradnl" b="1" i="1" dirty="0">
                <a:solidFill>
                  <a:schemeClr val="bg1"/>
                </a:solidFill>
                <a:cs typeface="Times New Roman" pitchFamily="18" charset="0"/>
              </a:rPr>
              <a:t>N</a:t>
            </a:r>
            <a:r>
              <a:rPr lang="it-IT" b="1" i="1" dirty="0">
                <a:solidFill>
                  <a:schemeClr val="bg1"/>
                </a:solidFill>
                <a:cs typeface="Times New Roman" pitchFamily="18" charset="0"/>
              </a:rPr>
              <a:t>ace </a:t>
            </a:r>
            <a:r>
              <a:rPr lang="es-ES_tradnl" b="1" i="1" dirty="0">
                <a:solidFill>
                  <a:schemeClr val="bg1"/>
                </a:solidFill>
                <a:cs typeface="Times New Roman" pitchFamily="18" charset="0"/>
              </a:rPr>
              <a:t>en</a:t>
            </a:r>
            <a:r>
              <a:rPr lang="it-IT" b="1" i="1" dirty="0">
                <a:solidFill>
                  <a:schemeClr val="bg1"/>
                </a:solidFill>
                <a:cs typeface="Times New Roman" pitchFamily="18" charset="0"/>
              </a:rPr>
              <a:t> Santiago de C</a:t>
            </a:r>
            <a:r>
              <a:rPr lang="es-ES_tradnl" b="1" i="1" dirty="0">
                <a:solidFill>
                  <a:schemeClr val="bg1"/>
                </a:solidFill>
                <a:cs typeface="Times New Roman" pitchFamily="18" charset="0"/>
              </a:rPr>
              <a:t>h</a:t>
            </a:r>
            <a:r>
              <a:rPr lang="it-IT" b="1" i="1" dirty="0">
                <a:solidFill>
                  <a:schemeClr val="bg1"/>
                </a:solidFill>
                <a:cs typeface="Times New Roman" pitchFamily="18" charset="0"/>
              </a:rPr>
              <a:t>ile </a:t>
            </a:r>
            <a:r>
              <a:rPr lang="es-ES_tradnl" b="1" i="1" dirty="0">
                <a:solidFill>
                  <a:schemeClr val="bg1"/>
                </a:solidFill>
                <a:cs typeface="Times New Roman" pitchFamily="18" charset="0"/>
              </a:rPr>
              <a:t>e</a:t>
            </a:r>
            <a:r>
              <a:rPr lang="it-IT" b="1" i="1" dirty="0">
                <a:solidFill>
                  <a:schemeClr val="bg1"/>
                </a:solidFill>
                <a:cs typeface="Times New Roman" pitchFamily="18" charset="0"/>
              </a:rPr>
              <a:t>l 5 </a:t>
            </a:r>
            <a:r>
              <a:rPr lang="es-ES_tradnl" b="1" i="1" dirty="0">
                <a:solidFill>
                  <a:schemeClr val="bg1"/>
                </a:solidFill>
                <a:cs typeface="Times New Roman" pitchFamily="18" charset="0"/>
              </a:rPr>
              <a:t> de </a:t>
            </a:r>
            <a:r>
              <a:rPr lang="it-IT" b="1" i="1" dirty="0">
                <a:solidFill>
                  <a:schemeClr val="bg1"/>
                </a:solidFill>
                <a:cs typeface="Times New Roman" pitchFamily="18" charset="0"/>
              </a:rPr>
              <a:t>a</a:t>
            </a:r>
            <a:r>
              <a:rPr lang="es-ES_tradnl" b="1" i="1" dirty="0">
                <a:solidFill>
                  <a:schemeClr val="bg1"/>
                </a:solidFill>
                <a:cs typeface="Times New Roman" pitchFamily="18" charset="0"/>
              </a:rPr>
              <a:t>b</a:t>
            </a:r>
            <a:r>
              <a:rPr lang="it-IT" b="1" i="1" dirty="0">
                <a:solidFill>
                  <a:schemeClr val="bg1"/>
                </a:solidFill>
                <a:cs typeface="Times New Roman" pitchFamily="18" charset="0"/>
              </a:rPr>
              <a:t>ril de 1891, </a:t>
            </a:r>
            <a:r>
              <a:rPr lang="es-ES_tradnl" b="1" i="1" dirty="0">
                <a:solidFill>
                  <a:schemeClr val="bg1"/>
                </a:solidFill>
                <a:cs typeface="Times New Roman" pitchFamily="18" charset="0"/>
              </a:rPr>
              <a:t>e</a:t>
            </a:r>
            <a:r>
              <a:rPr lang="it-IT" b="1" i="1" dirty="0">
                <a:solidFill>
                  <a:schemeClr val="bg1"/>
                </a:solidFill>
                <a:cs typeface="Times New Roman" pitchFamily="18" charset="0"/>
              </a:rPr>
              <a:t>n t</a:t>
            </a:r>
            <a:r>
              <a:rPr lang="es-ES_tradnl" b="1" i="1" dirty="0">
                <a:solidFill>
                  <a:schemeClr val="bg1"/>
                </a:solidFill>
                <a:cs typeface="Times New Roman" pitchFamily="18" charset="0"/>
              </a:rPr>
              <a:t>i</a:t>
            </a:r>
            <a:r>
              <a:rPr lang="it-IT" b="1" i="1" dirty="0">
                <a:solidFill>
                  <a:schemeClr val="bg1"/>
                </a:solidFill>
                <a:cs typeface="Times New Roman" pitchFamily="18" charset="0"/>
              </a:rPr>
              <a:t>emp</a:t>
            </a:r>
            <a:r>
              <a:rPr lang="es-ES_tradnl" b="1" i="1" dirty="0">
                <a:solidFill>
                  <a:schemeClr val="bg1"/>
                </a:solidFill>
                <a:cs typeface="Times New Roman" pitchFamily="18" charset="0"/>
              </a:rPr>
              <a:t>os </a:t>
            </a:r>
            <a:r>
              <a:rPr lang="it-IT" b="1" i="1" dirty="0">
                <a:solidFill>
                  <a:schemeClr val="bg1"/>
                </a:solidFill>
                <a:cs typeface="Times New Roman" pitchFamily="18" charset="0"/>
              </a:rPr>
              <a:t>dif</a:t>
            </a:r>
            <a:r>
              <a:rPr lang="es-ES_tradnl" b="1" i="1" dirty="0">
                <a:solidFill>
                  <a:schemeClr val="bg1"/>
                </a:solidFill>
                <a:cs typeface="Times New Roman" pitchFamily="18" charset="0"/>
              </a:rPr>
              <a:t>í</a:t>
            </a:r>
            <a:r>
              <a:rPr lang="it-IT" b="1" i="1" dirty="0">
                <a:solidFill>
                  <a:schemeClr val="bg1"/>
                </a:solidFill>
                <a:cs typeface="Times New Roman" pitchFamily="18" charset="0"/>
              </a:rPr>
              <a:t>cil</a:t>
            </a:r>
            <a:r>
              <a:rPr lang="es-ES_tradnl" b="1" i="1" dirty="0">
                <a:solidFill>
                  <a:schemeClr val="bg1"/>
                </a:solidFill>
                <a:cs typeface="Times New Roman" pitchFamily="18" charset="0"/>
              </a:rPr>
              <a:t>es </a:t>
            </a:r>
            <a:r>
              <a:rPr lang="es-ES_tradnl" b="1" i="1" dirty="0" err="1">
                <a:solidFill>
                  <a:schemeClr val="bg1"/>
                </a:solidFill>
                <a:cs typeface="Times New Roman" pitchFamily="18" charset="0"/>
              </a:rPr>
              <a:t>qu</a:t>
            </a:r>
            <a:r>
              <a:rPr lang="it-IT" b="1" i="1" dirty="0">
                <a:solidFill>
                  <a:schemeClr val="bg1"/>
                </a:solidFill>
                <a:cs typeface="Times New Roman" pitchFamily="18" charset="0"/>
              </a:rPr>
              <a:t>e incid</a:t>
            </a:r>
            <a:r>
              <a:rPr lang="es-ES_tradnl" b="1" i="1" dirty="0">
                <a:solidFill>
                  <a:schemeClr val="bg1"/>
                </a:solidFill>
                <a:cs typeface="Times New Roman" pitchFamily="18" charset="0"/>
              </a:rPr>
              <a:t>en</a:t>
            </a:r>
            <a:r>
              <a:rPr lang="it-IT" b="1" i="1" dirty="0">
                <a:solidFill>
                  <a:schemeClr val="bg1"/>
                </a:solidFill>
                <a:cs typeface="Times New Roman" pitchFamily="18" charset="0"/>
              </a:rPr>
              <a:t> </a:t>
            </a:r>
            <a:r>
              <a:rPr lang="es-ES_tradnl" b="1" i="1" dirty="0">
                <a:solidFill>
                  <a:schemeClr val="bg1"/>
                </a:solidFill>
                <a:cs typeface="Times New Roman" pitchFamily="18" charset="0"/>
              </a:rPr>
              <a:t>en </a:t>
            </a:r>
            <a:r>
              <a:rPr lang="it-IT" b="1" i="1" dirty="0">
                <a:solidFill>
                  <a:schemeClr val="bg1"/>
                </a:solidFill>
                <a:cs typeface="Times New Roman" pitchFamily="18" charset="0"/>
              </a:rPr>
              <a:t>la vi</a:t>
            </a:r>
            <a:r>
              <a:rPr lang="es-ES_tradnl" b="1" i="1" dirty="0">
                <a:solidFill>
                  <a:schemeClr val="bg1"/>
                </a:solidFill>
                <a:cs typeface="Times New Roman" pitchFamily="18" charset="0"/>
              </a:rPr>
              <a:t>d</a:t>
            </a:r>
            <a:r>
              <a:rPr lang="it-IT" b="1" i="1" dirty="0">
                <a:solidFill>
                  <a:schemeClr val="bg1"/>
                </a:solidFill>
                <a:cs typeface="Times New Roman" pitchFamily="18" charset="0"/>
              </a:rPr>
              <a:t>a </a:t>
            </a:r>
            <a:r>
              <a:rPr lang="es-ES_tradnl" b="1" i="1" dirty="0">
                <a:solidFill>
                  <a:schemeClr val="bg1"/>
                </a:solidFill>
                <a:cs typeface="Times New Roman" pitchFamily="18" charset="0"/>
              </a:rPr>
              <a:t>de su </a:t>
            </a:r>
            <a:r>
              <a:rPr lang="it-IT" b="1" i="1" dirty="0">
                <a:solidFill>
                  <a:schemeClr val="bg1"/>
                </a:solidFill>
                <a:cs typeface="Times New Roman" pitchFamily="18" charset="0"/>
              </a:rPr>
              <a:t>familia</a:t>
            </a:r>
            <a:endParaRPr lang="it-IT" b="1" i="1" dirty="0">
              <a:solidFill>
                <a:schemeClr val="bg1"/>
              </a:solidFill>
            </a:endParaRPr>
          </a:p>
        </p:txBody>
      </p:sp>
      <p:sp>
        <p:nvSpPr>
          <p:cNvPr id="13316" name="Text Box 4"/>
          <p:cNvSpPr txBox="1">
            <a:spLocks noChangeArrowheads="1"/>
          </p:cNvSpPr>
          <p:nvPr/>
        </p:nvSpPr>
        <p:spPr bwMode="auto">
          <a:xfrm>
            <a:off x="2971800" y="2286000"/>
            <a:ext cx="1371600" cy="457200"/>
          </a:xfrm>
          <a:prstGeom prst="rect">
            <a:avLst/>
          </a:prstGeom>
          <a:noFill/>
          <a:ln w="9525">
            <a:noFill/>
            <a:miter lim="800000"/>
            <a:headEnd/>
            <a:tailEnd/>
          </a:ln>
          <a:effectLst/>
        </p:spPr>
        <p:txBody>
          <a:bodyPr>
            <a:spAutoFit/>
          </a:bodyPr>
          <a:lstStyle/>
          <a:p>
            <a:pPr>
              <a:spcBef>
                <a:spcPct val="50000"/>
              </a:spcBef>
            </a:pPr>
            <a:r>
              <a:rPr lang="it-IT" sz="2400" b="1">
                <a:solidFill>
                  <a:schemeClr val="bg1"/>
                </a:solidFill>
              </a:rPr>
              <a:t>Santiago</a:t>
            </a:r>
          </a:p>
        </p:txBody>
      </p:sp>
      <p:sp>
        <p:nvSpPr>
          <p:cNvPr id="13317" name="Oval 5"/>
          <p:cNvSpPr>
            <a:spLocks noChangeArrowheads="1"/>
          </p:cNvSpPr>
          <p:nvPr/>
        </p:nvSpPr>
        <p:spPr bwMode="auto">
          <a:xfrm>
            <a:off x="4267200" y="2438400"/>
            <a:ext cx="152400" cy="152400"/>
          </a:xfrm>
          <a:prstGeom prst="ellipse">
            <a:avLst/>
          </a:prstGeom>
          <a:solidFill>
            <a:schemeClr val="accent2"/>
          </a:solidFill>
          <a:ln w="9525">
            <a:solidFill>
              <a:schemeClr val="tx1"/>
            </a:solidFill>
            <a:round/>
            <a:headEnd/>
            <a:tailEnd/>
          </a:ln>
          <a:effectLst/>
        </p:spPr>
        <p:txBody>
          <a:bodyPr wrap="none" anchor="ctr"/>
          <a:lstStyle/>
          <a:p>
            <a:endParaRPr lang="es-ES"/>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checkerboard(across)">
                                      <p:cBhvr>
                                        <p:cTn id="7" dur="5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checkerboard(across)">
                                      <p:cBhvr>
                                        <p:cTn id="12" dur="5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iterate type="wd">
                                    <p:tmPct val="100000"/>
                                  </p:iterate>
                                  <p:childTnLst>
                                    <p:set>
                                      <p:cBhvr>
                                        <p:cTn id="16" dur="1" fill="hold">
                                          <p:stCondLst>
                                            <p:cond delay="0"/>
                                          </p:stCondLst>
                                        </p:cTn>
                                        <p:tgtEl>
                                          <p:spTgt spid="13315"/>
                                        </p:tgtEl>
                                        <p:attrNameLst>
                                          <p:attrName>style.visibility</p:attrName>
                                        </p:attrNameLst>
                                      </p:cBhvr>
                                      <p:to>
                                        <p:strVal val="visible"/>
                                      </p:to>
                                    </p:set>
                                    <p:animEffect transition="in" filter="checkerboard(across)">
                                      <p:cBhvr>
                                        <p:cTn id="17" dur="3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autoUpdateAnimBg="0"/>
      <p:bldP spid="13316" grpId="0" autoUpdateAnimBg="0"/>
      <p:bldP spid="133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06636" y="5288340"/>
            <a:ext cx="8604448" cy="1569660"/>
          </a:xfrm>
          <a:prstGeom prst="rect">
            <a:avLst/>
          </a:prstGeom>
          <a:solidFill>
            <a:schemeClr val="tx1">
              <a:alpha val="50000"/>
            </a:schemeClr>
          </a:solidFill>
          <a:ln w="9525">
            <a:noFill/>
            <a:miter lim="800000"/>
            <a:headEnd/>
            <a:tailEnd/>
          </a:ln>
          <a:effectLst/>
        </p:spPr>
        <p:txBody>
          <a:bodyPr wrap="square">
            <a:spAutoFit/>
          </a:bodyPr>
          <a:lstStyle/>
          <a:p>
            <a:r>
              <a:rPr lang="it-IT" b="1" i="1" dirty="0">
                <a:solidFill>
                  <a:schemeClr val="bg1"/>
                </a:solidFill>
                <a:cs typeface="Times New Roman" pitchFamily="18" charset="0"/>
              </a:rPr>
              <a:t>Su padre, </a:t>
            </a:r>
            <a:r>
              <a:rPr lang="es-ES_tradnl" b="1" i="1" dirty="0" smtClean="0">
                <a:solidFill>
                  <a:schemeClr val="bg1"/>
                </a:solidFill>
                <a:cs typeface="Times New Roman" pitchFamily="18" charset="0"/>
              </a:rPr>
              <a:t>José </a:t>
            </a:r>
            <a:r>
              <a:rPr lang="it-IT" b="1" i="1" dirty="0">
                <a:solidFill>
                  <a:schemeClr val="bg1"/>
                </a:solidFill>
                <a:cs typeface="Times New Roman" pitchFamily="18" charset="0"/>
              </a:rPr>
              <a:t>Vicu</a:t>
            </a:r>
            <a:r>
              <a:rPr lang="es-ES_tradnl" b="1" i="1" dirty="0" err="1">
                <a:solidFill>
                  <a:schemeClr val="bg1"/>
                </a:solidFill>
                <a:cs typeface="Times New Roman" pitchFamily="18" charset="0"/>
              </a:rPr>
              <a:t>ña</a:t>
            </a:r>
            <a:r>
              <a:rPr lang="it-IT" b="1" i="1" dirty="0" smtClean="0">
                <a:solidFill>
                  <a:schemeClr val="bg1"/>
                </a:solidFill>
                <a:cs typeface="Times New Roman" pitchFamily="18" charset="0"/>
              </a:rPr>
              <a:t>, </a:t>
            </a:r>
            <a:r>
              <a:rPr lang="es-ES_tradnl" b="1" i="1" dirty="0" smtClean="0">
                <a:solidFill>
                  <a:schemeClr val="bg1"/>
                </a:solidFill>
                <a:cs typeface="Times New Roman" pitchFamily="18" charset="0"/>
              </a:rPr>
              <a:t>exiliado</a:t>
            </a:r>
            <a:r>
              <a:rPr lang="it-IT" b="1" i="1" dirty="0" smtClean="0">
                <a:solidFill>
                  <a:schemeClr val="bg1"/>
                </a:solidFill>
                <a:cs typeface="Times New Roman" pitchFamily="18" charset="0"/>
              </a:rPr>
              <a:t> </a:t>
            </a:r>
            <a:r>
              <a:rPr lang="it-IT" b="1" i="1" dirty="0">
                <a:solidFill>
                  <a:schemeClr val="bg1"/>
                </a:solidFill>
                <a:cs typeface="Times New Roman" pitchFamily="18" charset="0"/>
              </a:rPr>
              <a:t>pol</a:t>
            </a:r>
            <a:r>
              <a:rPr lang="es-ES_tradnl" b="1" i="1" dirty="0">
                <a:solidFill>
                  <a:schemeClr val="bg1"/>
                </a:solidFill>
                <a:cs typeface="Times New Roman" pitchFamily="18" charset="0"/>
              </a:rPr>
              <a:t>í</a:t>
            </a:r>
            <a:r>
              <a:rPr lang="it-IT" b="1" i="1" dirty="0">
                <a:solidFill>
                  <a:schemeClr val="bg1"/>
                </a:solidFill>
                <a:cs typeface="Times New Roman" pitchFamily="18" charset="0"/>
              </a:rPr>
              <a:t>tico</a:t>
            </a:r>
            <a:r>
              <a:rPr lang="es-ES_tradnl" b="1" i="1" dirty="0">
                <a:solidFill>
                  <a:schemeClr val="bg1"/>
                </a:solidFill>
                <a:cs typeface="Times New Roman" pitchFamily="18" charset="0"/>
              </a:rPr>
              <a:t>,</a:t>
            </a:r>
            <a:r>
              <a:rPr lang="it-IT" b="1" i="1" dirty="0">
                <a:solidFill>
                  <a:schemeClr val="bg1"/>
                </a:solidFill>
                <a:cs typeface="Times New Roman" pitchFamily="18" charset="0"/>
              </a:rPr>
              <a:t> debe </a:t>
            </a:r>
            <a:r>
              <a:rPr lang="es-ES_tradnl" b="1" i="1" dirty="0">
                <a:solidFill>
                  <a:schemeClr val="bg1"/>
                </a:solidFill>
                <a:cs typeface="Times New Roman" pitchFamily="18" charset="0"/>
              </a:rPr>
              <a:t>escapar con </a:t>
            </a:r>
            <a:r>
              <a:rPr lang="es-ES_tradnl" b="1" i="1" dirty="0" smtClean="0">
                <a:solidFill>
                  <a:schemeClr val="bg1"/>
                </a:solidFill>
                <a:cs typeface="Times New Roman" pitchFamily="18" charset="0"/>
              </a:rPr>
              <a:t>la f</a:t>
            </a:r>
            <a:r>
              <a:rPr lang="it-IT" b="1" i="1" dirty="0">
                <a:solidFill>
                  <a:schemeClr val="bg1"/>
                </a:solidFill>
                <a:cs typeface="Times New Roman" pitchFamily="18" charset="0"/>
              </a:rPr>
              <a:t>amilia</a:t>
            </a:r>
            <a:r>
              <a:rPr lang="es-ES_tradnl" b="1" i="1" dirty="0">
                <a:solidFill>
                  <a:schemeClr val="bg1"/>
                </a:solidFill>
                <a:cs typeface="Times New Roman" pitchFamily="18" charset="0"/>
              </a:rPr>
              <a:t> </a:t>
            </a:r>
            <a:r>
              <a:rPr lang="it-IT" b="1" i="1" dirty="0">
                <a:solidFill>
                  <a:schemeClr val="bg1"/>
                </a:solidFill>
                <a:cs typeface="Times New Roman" pitchFamily="18" charset="0"/>
              </a:rPr>
              <a:t>al su</a:t>
            </a:r>
            <a:r>
              <a:rPr lang="es-ES_tradnl" b="1" i="1" dirty="0">
                <a:solidFill>
                  <a:schemeClr val="bg1"/>
                </a:solidFill>
                <a:cs typeface="Times New Roman" pitchFamily="18" charset="0"/>
              </a:rPr>
              <a:t>r</a:t>
            </a:r>
            <a:r>
              <a:rPr lang="it-IT" b="1" i="1" dirty="0">
                <a:solidFill>
                  <a:schemeClr val="bg1"/>
                </a:solidFill>
                <a:cs typeface="Times New Roman" pitchFamily="18" charset="0"/>
              </a:rPr>
              <a:t> de</a:t>
            </a:r>
            <a:r>
              <a:rPr lang="es-ES_tradnl" b="1" i="1" dirty="0">
                <a:solidFill>
                  <a:schemeClr val="bg1"/>
                </a:solidFill>
                <a:cs typeface="Times New Roman" pitchFamily="18" charset="0"/>
              </a:rPr>
              <a:t>  </a:t>
            </a:r>
            <a:r>
              <a:rPr lang="it-IT" b="1" i="1" dirty="0">
                <a:solidFill>
                  <a:schemeClr val="bg1"/>
                </a:solidFill>
                <a:cs typeface="Times New Roman" pitchFamily="18" charset="0"/>
              </a:rPr>
              <a:t>C</a:t>
            </a:r>
            <a:r>
              <a:rPr lang="es-ES_tradnl" b="1" i="1" dirty="0">
                <a:solidFill>
                  <a:schemeClr val="bg1"/>
                </a:solidFill>
                <a:cs typeface="Times New Roman" pitchFamily="18" charset="0"/>
              </a:rPr>
              <a:t>h</a:t>
            </a:r>
            <a:r>
              <a:rPr lang="it-IT" b="1" i="1" dirty="0">
                <a:solidFill>
                  <a:schemeClr val="bg1"/>
                </a:solidFill>
                <a:cs typeface="Times New Roman" pitchFamily="18" charset="0"/>
              </a:rPr>
              <a:t>ile, a Temuco, </a:t>
            </a:r>
            <a:endParaRPr lang="es-ES_tradnl" b="1" i="1" dirty="0">
              <a:solidFill>
                <a:schemeClr val="bg1"/>
              </a:solidFill>
              <a:cs typeface="Times New Roman" pitchFamily="18" charset="0"/>
            </a:endParaRPr>
          </a:p>
          <a:p>
            <a:r>
              <a:rPr lang="es-ES_tradnl" b="1" i="1" dirty="0">
                <a:solidFill>
                  <a:schemeClr val="bg1"/>
                </a:solidFill>
                <a:cs typeface="Times New Roman" pitchFamily="18" charset="0"/>
              </a:rPr>
              <a:t>allí</a:t>
            </a:r>
            <a:r>
              <a:rPr lang="it-IT" b="1" i="1" dirty="0">
                <a:solidFill>
                  <a:schemeClr val="bg1"/>
                </a:solidFill>
                <a:cs typeface="Times New Roman" pitchFamily="18" charset="0"/>
              </a:rPr>
              <a:t> nace la se</a:t>
            </a:r>
            <a:r>
              <a:rPr lang="es-ES_tradnl" b="1" i="1" dirty="0" err="1">
                <a:solidFill>
                  <a:schemeClr val="bg1"/>
                </a:solidFill>
                <a:cs typeface="Times New Roman" pitchFamily="18" charset="0"/>
              </a:rPr>
              <a:t>gu</a:t>
            </a:r>
            <a:r>
              <a:rPr lang="it-IT" b="1" i="1" dirty="0">
                <a:solidFill>
                  <a:schemeClr val="bg1"/>
                </a:solidFill>
                <a:cs typeface="Times New Roman" pitchFamily="18" charset="0"/>
              </a:rPr>
              <a:t>nda </a:t>
            </a:r>
            <a:r>
              <a:rPr lang="es-ES_tradnl" b="1" i="1" dirty="0" err="1">
                <a:solidFill>
                  <a:schemeClr val="bg1"/>
                </a:solidFill>
                <a:cs typeface="Times New Roman" pitchFamily="18" charset="0"/>
              </a:rPr>
              <a:t>hij</a:t>
            </a:r>
            <a:r>
              <a:rPr lang="it-IT" b="1" i="1" dirty="0">
                <a:solidFill>
                  <a:schemeClr val="bg1"/>
                </a:solidFill>
                <a:cs typeface="Times New Roman" pitchFamily="18" charset="0"/>
              </a:rPr>
              <a:t>a </a:t>
            </a:r>
            <a:r>
              <a:rPr lang="es-ES_tradnl" b="1" i="1" dirty="0">
                <a:solidFill>
                  <a:schemeClr val="bg1"/>
                </a:solidFill>
                <a:cs typeface="Times New Roman" pitchFamily="18" charset="0"/>
              </a:rPr>
              <a:t>J</a:t>
            </a:r>
            <a:r>
              <a:rPr lang="it-IT" b="1" i="1" dirty="0">
                <a:solidFill>
                  <a:schemeClr val="bg1"/>
                </a:solidFill>
                <a:cs typeface="Times New Roman" pitchFamily="18" charset="0"/>
              </a:rPr>
              <a:t>ulia Amanda</a:t>
            </a:r>
          </a:p>
        </p:txBody>
      </p:sp>
      <p:sp>
        <p:nvSpPr>
          <p:cNvPr id="14340" name="Text Box 4"/>
          <p:cNvSpPr txBox="1">
            <a:spLocks noChangeArrowheads="1"/>
          </p:cNvSpPr>
          <p:nvPr/>
        </p:nvSpPr>
        <p:spPr bwMode="auto">
          <a:xfrm>
            <a:off x="5076056" y="4030588"/>
            <a:ext cx="1295400" cy="457200"/>
          </a:xfrm>
          <a:prstGeom prst="rect">
            <a:avLst/>
          </a:prstGeom>
          <a:solidFill>
            <a:schemeClr val="tx1">
              <a:alpha val="50000"/>
            </a:schemeClr>
          </a:solidFill>
          <a:ln w="9525">
            <a:noFill/>
            <a:miter lim="800000"/>
            <a:headEnd/>
            <a:tailEnd/>
          </a:ln>
          <a:effectLst/>
        </p:spPr>
        <p:txBody>
          <a:bodyPr>
            <a:spAutoFit/>
          </a:bodyPr>
          <a:lstStyle/>
          <a:p>
            <a:pPr>
              <a:spcBef>
                <a:spcPct val="50000"/>
              </a:spcBef>
            </a:pPr>
            <a:r>
              <a:rPr lang="it-IT" sz="2400" b="1" dirty="0">
                <a:solidFill>
                  <a:schemeClr val="bg1"/>
                </a:solidFill>
              </a:rPr>
              <a:t>Temuco</a:t>
            </a:r>
          </a:p>
        </p:txBody>
      </p:sp>
      <p:sp>
        <p:nvSpPr>
          <p:cNvPr id="14341" name="Oval 5"/>
          <p:cNvSpPr>
            <a:spLocks noChangeArrowheads="1"/>
          </p:cNvSpPr>
          <p:nvPr/>
        </p:nvSpPr>
        <p:spPr bwMode="auto">
          <a:xfrm>
            <a:off x="5410200" y="4038600"/>
            <a:ext cx="152400" cy="152400"/>
          </a:xfrm>
          <a:prstGeom prst="ellipse">
            <a:avLst/>
          </a:prstGeom>
          <a:solidFill>
            <a:schemeClr val="accent2"/>
          </a:solidFill>
          <a:ln w="9525">
            <a:solidFill>
              <a:schemeClr val="tx1"/>
            </a:solidFill>
            <a:round/>
            <a:headEnd/>
            <a:tailEnd/>
          </a:ln>
          <a:effectLst/>
        </p:spPr>
        <p:txBody>
          <a:bodyPr wrap="none" anchor="ctr"/>
          <a:lstStyle/>
          <a:p>
            <a:endParaRPr lang="es-ES"/>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arn(outHorizontal)">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arn(outHorizontal)">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box(out)">
                                      <p:cBhvr>
                                        <p:cTn id="1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autoUpdateAnimBg="0"/>
      <p:bldP spid="14340" grpId="0" animBg="1" autoUpdateAnimBg="0"/>
      <p:bldP spid="143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7884" y="4795897"/>
            <a:ext cx="9147572" cy="2062103"/>
          </a:xfrm>
          <a:prstGeom prst="rect">
            <a:avLst/>
          </a:prstGeom>
          <a:solidFill>
            <a:schemeClr val="tx1">
              <a:alpha val="50000"/>
            </a:schemeClr>
          </a:solidFill>
          <a:ln w="9525">
            <a:noFill/>
            <a:miter lim="800000"/>
            <a:headEnd/>
            <a:tailEnd/>
          </a:ln>
          <a:effectLst/>
        </p:spPr>
        <p:txBody>
          <a:bodyPr wrap="square">
            <a:spAutoFit/>
          </a:bodyPr>
          <a:lstStyle/>
          <a:p>
            <a:pPr lvl="0" algn="ctr">
              <a:spcBef>
                <a:spcPct val="50000"/>
              </a:spcBef>
            </a:pPr>
            <a:r>
              <a:rPr lang="es-ES_tradnl" b="1" i="1" dirty="0" smtClean="0">
                <a:solidFill>
                  <a:schemeClr val="bg1"/>
                </a:solidFill>
                <a:cs typeface="Times New Roman" pitchFamily="18" charset="0"/>
              </a:rPr>
              <a:t>En</a:t>
            </a:r>
            <a:r>
              <a:rPr lang="it-IT" b="1" i="1" dirty="0" smtClean="0">
                <a:solidFill>
                  <a:schemeClr val="bg1"/>
                </a:solidFill>
                <a:cs typeface="Times New Roman" pitchFamily="18" charset="0"/>
              </a:rPr>
              <a:t> </a:t>
            </a:r>
            <a:r>
              <a:rPr lang="it-IT" b="1" i="1" dirty="0">
                <a:solidFill>
                  <a:schemeClr val="bg1"/>
                </a:solidFill>
                <a:cs typeface="Times New Roman" pitchFamily="18" charset="0"/>
              </a:rPr>
              <a:t>Temuco Laura </a:t>
            </a:r>
            <a:r>
              <a:rPr lang="es-ES_tradnl" b="1" i="1" dirty="0">
                <a:solidFill>
                  <a:schemeClr val="bg1"/>
                </a:solidFill>
                <a:cs typeface="Times New Roman" pitchFamily="18" charset="0"/>
              </a:rPr>
              <a:t>y</a:t>
            </a:r>
            <a:r>
              <a:rPr lang="it-IT" b="1" i="1" dirty="0">
                <a:solidFill>
                  <a:schemeClr val="bg1"/>
                </a:solidFill>
                <a:cs typeface="Times New Roman" pitchFamily="18" charset="0"/>
              </a:rPr>
              <a:t> Julia quedan hu</a:t>
            </a:r>
            <a:r>
              <a:rPr lang="es-ES_tradnl" b="1" i="1" dirty="0">
                <a:solidFill>
                  <a:schemeClr val="bg1"/>
                </a:solidFill>
                <a:cs typeface="Times New Roman" pitchFamily="18" charset="0"/>
              </a:rPr>
              <a:t>é</a:t>
            </a:r>
            <a:r>
              <a:rPr lang="it-IT" b="1" i="1" dirty="0">
                <a:solidFill>
                  <a:schemeClr val="bg1"/>
                </a:solidFill>
                <a:cs typeface="Times New Roman" pitchFamily="18" charset="0"/>
              </a:rPr>
              <a:t>rfanas de padre</a:t>
            </a:r>
            <a:r>
              <a:rPr lang="es-ES_tradnl" b="1" i="1" dirty="0" smtClean="0">
                <a:solidFill>
                  <a:schemeClr val="bg1"/>
                </a:solidFill>
                <a:cs typeface="Times New Roman" pitchFamily="18" charset="0"/>
              </a:rPr>
              <a:t>...</a:t>
            </a:r>
            <a:r>
              <a:rPr lang="es-ES_tradnl" b="1" i="1" dirty="0">
                <a:solidFill>
                  <a:srgbClr val="FFFFFF"/>
                </a:solidFill>
                <a:cs typeface="Times New Roman" pitchFamily="18" charset="0"/>
              </a:rPr>
              <a:t> ...</a:t>
            </a:r>
            <a:r>
              <a:rPr lang="it-IT" b="1" i="1" dirty="0">
                <a:solidFill>
                  <a:srgbClr val="FFFFFF"/>
                </a:solidFill>
                <a:cs typeface="Times New Roman" pitchFamily="18" charset="0"/>
              </a:rPr>
              <a:t>la familia  queda sin apoyo y en precarias condiciones econ</a:t>
            </a:r>
            <a:r>
              <a:rPr lang="es-ES_tradnl" b="1" i="1" dirty="0">
                <a:solidFill>
                  <a:srgbClr val="FFFFFF"/>
                </a:solidFill>
                <a:cs typeface="Times New Roman" pitchFamily="18" charset="0"/>
              </a:rPr>
              <a:t>ó</a:t>
            </a:r>
            <a:r>
              <a:rPr lang="it-IT" b="1" i="1" dirty="0">
                <a:solidFill>
                  <a:srgbClr val="FFFFFF"/>
                </a:solidFill>
                <a:cs typeface="Times New Roman" pitchFamily="18" charset="0"/>
              </a:rPr>
              <a:t>mica</a:t>
            </a:r>
            <a:r>
              <a:rPr lang="es-ES_tradnl" b="1" i="1" dirty="0">
                <a:solidFill>
                  <a:srgbClr val="FFFFFF"/>
                </a:solidFill>
                <a:cs typeface="Times New Roman" pitchFamily="18" charset="0"/>
              </a:rPr>
              <a:t>s</a:t>
            </a:r>
            <a:r>
              <a:rPr lang="it-IT" b="1" i="1" dirty="0">
                <a:solidFill>
                  <a:srgbClr val="FFFFFF"/>
                </a:solidFill>
                <a:cs typeface="Times New Roman" pitchFamily="18" charset="0"/>
              </a:rPr>
              <a:t>. </a:t>
            </a:r>
            <a:r>
              <a:rPr lang="es-ES_tradnl" b="1" i="1" dirty="0">
                <a:solidFill>
                  <a:srgbClr val="FFFFFF"/>
                </a:solidFill>
                <a:cs typeface="Times New Roman" pitchFamily="18" charset="0"/>
              </a:rPr>
              <a:t>L</a:t>
            </a:r>
            <a:r>
              <a:rPr lang="it-IT" b="1" i="1" dirty="0">
                <a:solidFill>
                  <a:srgbClr val="FFFFFF"/>
                </a:solidFill>
                <a:cs typeface="Times New Roman" pitchFamily="18" charset="0"/>
              </a:rPr>
              <a:t>a madre</a:t>
            </a:r>
            <a:r>
              <a:rPr lang="es-ES_tradnl" b="1" i="1" dirty="0">
                <a:solidFill>
                  <a:srgbClr val="FFFFFF"/>
                </a:solidFill>
                <a:cs typeface="Times New Roman" pitchFamily="18" charset="0"/>
              </a:rPr>
              <a:t>,</a:t>
            </a:r>
            <a:r>
              <a:rPr lang="it-IT" b="1" i="1" dirty="0">
                <a:solidFill>
                  <a:srgbClr val="FFFFFF"/>
                </a:solidFill>
                <a:cs typeface="Times New Roman" pitchFamily="18" charset="0"/>
              </a:rPr>
              <a:t> Mercedes Pino</a:t>
            </a:r>
            <a:r>
              <a:rPr lang="es-ES_tradnl" b="1" i="1" dirty="0">
                <a:solidFill>
                  <a:srgbClr val="FFFFFF"/>
                </a:solidFill>
                <a:cs typeface="Times New Roman" pitchFamily="18" charset="0"/>
              </a:rPr>
              <a:t>,</a:t>
            </a:r>
            <a:r>
              <a:rPr lang="it-IT" b="1" i="1" dirty="0">
                <a:solidFill>
                  <a:srgbClr val="FFFFFF"/>
                </a:solidFill>
                <a:cs typeface="Times New Roman" pitchFamily="18" charset="0"/>
              </a:rPr>
              <a:t> busca salir adelante </a:t>
            </a:r>
            <a:r>
              <a:rPr lang="es-ES_tradnl" b="1" i="1" dirty="0">
                <a:solidFill>
                  <a:srgbClr val="FFFFFF"/>
                </a:solidFill>
                <a:cs typeface="Times New Roman" pitchFamily="18" charset="0"/>
              </a:rPr>
              <a:t>con</a:t>
            </a:r>
            <a:r>
              <a:rPr lang="it-IT" b="1" i="1" dirty="0">
                <a:solidFill>
                  <a:srgbClr val="FFFFFF"/>
                </a:solidFill>
                <a:cs typeface="Times New Roman" pitchFamily="18" charset="0"/>
              </a:rPr>
              <a:t> su </a:t>
            </a:r>
            <a:r>
              <a:rPr lang="es-ES_tradnl" b="1" i="1" dirty="0">
                <a:solidFill>
                  <a:srgbClr val="FFFFFF"/>
                </a:solidFill>
                <a:cs typeface="Times New Roman" pitchFamily="18" charset="0"/>
              </a:rPr>
              <a:t>trabajo de </a:t>
            </a:r>
            <a:r>
              <a:rPr lang="es-ES_tradnl" b="1" i="1" dirty="0" smtClean="0">
                <a:solidFill>
                  <a:srgbClr val="FFFFFF"/>
                </a:solidFill>
                <a:cs typeface="Times New Roman" pitchFamily="18" charset="0"/>
              </a:rPr>
              <a:t>modista</a:t>
            </a:r>
            <a:endParaRPr lang="it-IT" b="1" i="1" dirty="0">
              <a:solidFill>
                <a:schemeClr val="bg1"/>
              </a:solidFill>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ox(in)">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11560" y="116632"/>
            <a:ext cx="7992888" cy="2062103"/>
          </a:xfrm>
          <a:prstGeom prst="rect">
            <a:avLst/>
          </a:prstGeom>
          <a:solidFill>
            <a:schemeClr val="tx1">
              <a:alpha val="50000"/>
            </a:schemeClr>
          </a:solidFill>
          <a:ln w="9525">
            <a:noFill/>
            <a:miter lim="800000"/>
            <a:headEnd/>
            <a:tailEnd/>
          </a:ln>
          <a:effectLst/>
        </p:spPr>
        <p:txBody>
          <a:bodyPr wrap="square">
            <a:spAutoFit/>
          </a:bodyPr>
          <a:lstStyle/>
          <a:p>
            <a:r>
              <a:rPr lang="es-ES_tradnl" b="1" i="1" dirty="0">
                <a:solidFill>
                  <a:schemeClr val="bg1"/>
                </a:solidFill>
                <a:cs typeface="Times New Roman" pitchFamily="18" charset="0"/>
              </a:rPr>
              <a:t>En</a:t>
            </a:r>
            <a:r>
              <a:rPr lang="it-IT" b="1" i="1" dirty="0">
                <a:solidFill>
                  <a:schemeClr val="bg1"/>
                </a:solidFill>
                <a:cs typeface="Times New Roman" pitchFamily="18" charset="0"/>
              </a:rPr>
              <a:t> 1899, la madre </a:t>
            </a:r>
            <a:r>
              <a:rPr lang="es-ES_tradnl" b="1" i="1" dirty="0">
                <a:solidFill>
                  <a:schemeClr val="bg1"/>
                </a:solidFill>
                <a:cs typeface="Times New Roman" pitchFamily="18" charset="0"/>
              </a:rPr>
              <a:t>junto a las dos hijas</a:t>
            </a:r>
            <a:r>
              <a:rPr lang="it-IT" b="1" i="1" dirty="0">
                <a:solidFill>
                  <a:schemeClr val="bg1"/>
                </a:solidFill>
                <a:cs typeface="Times New Roman" pitchFamily="18" charset="0"/>
              </a:rPr>
              <a:t> decide emigrar a</a:t>
            </a:r>
            <a:r>
              <a:rPr lang="es-ES_tradnl" b="1" i="1" dirty="0">
                <a:solidFill>
                  <a:schemeClr val="bg1"/>
                </a:solidFill>
                <a:cs typeface="Times New Roman" pitchFamily="18" charset="0"/>
              </a:rPr>
              <a:t> </a:t>
            </a:r>
            <a:r>
              <a:rPr lang="it-IT" b="1" i="1" dirty="0" smtClean="0">
                <a:solidFill>
                  <a:schemeClr val="bg1"/>
                </a:solidFill>
                <a:cs typeface="Times New Roman" pitchFamily="18" charset="0"/>
              </a:rPr>
              <a:t>Argentina…</a:t>
            </a:r>
            <a:r>
              <a:rPr lang="es-ES_tradnl" b="1" i="1" dirty="0" smtClean="0">
                <a:solidFill>
                  <a:schemeClr val="bg1"/>
                </a:solidFill>
                <a:cs typeface="Times New Roman" pitchFamily="18" charset="0"/>
              </a:rPr>
              <a:t>llegan</a:t>
            </a:r>
            <a:r>
              <a:rPr lang="it-IT" b="1" i="1" dirty="0" smtClean="0">
                <a:solidFill>
                  <a:schemeClr val="bg1"/>
                </a:solidFill>
                <a:cs typeface="Times New Roman" pitchFamily="18" charset="0"/>
              </a:rPr>
              <a:t> </a:t>
            </a:r>
            <a:r>
              <a:rPr lang="it-IT" b="1" i="1" dirty="0">
                <a:solidFill>
                  <a:schemeClr val="bg1"/>
                </a:solidFill>
                <a:cs typeface="Times New Roman" pitchFamily="18" charset="0"/>
              </a:rPr>
              <a:t>a </a:t>
            </a:r>
            <a:r>
              <a:rPr lang="it-IT" b="1" i="1" dirty="0" smtClean="0">
                <a:solidFill>
                  <a:schemeClr val="bg1"/>
                </a:solidFill>
                <a:cs typeface="Times New Roman" pitchFamily="18" charset="0"/>
              </a:rPr>
              <a:t>Junín </a:t>
            </a:r>
            <a:r>
              <a:rPr lang="it-IT" b="1" i="1" dirty="0">
                <a:solidFill>
                  <a:schemeClr val="bg1"/>
                </a:solidFill>
                <a:cs typeface="Times New Roman" pitchFamily="18" charset="0"/>
              </a:rPr>
              <a:t>de los Andes, </a:t>
            </a:r>
            <a:r>
              <a:rPr lang="es-ES_tradnl" b="1" i="1" dirty="0">
                <a:solidFill>
                  <a:schemeClr val="bg1"/>
                </a:solidFill>
                <a:cs typeface="Times New Roman" pitchFamily="18" charset="0"/>
              </a:rPr>
              <a:t>pequeño</a:t>
            </a:r>
            <a:r>
              <a:rPr lang="it-IT" b="1" i="1" dirty="0">
                <a:solidFill>
                  <a:schemeClr val="bg1"/>
                </a:solidFill>
                <a:cs typeface="Times New Roman" pitchFamily="18" charset="0"/>
              </a:rPr>
              <a:t> </a:t>
            </a:r>
            <a:r>
              <a:rPr lang="es-ES_tradnl" b="1" i="1" dirty="0">
                <a:solidFill>
                  <a:schemeClr val="bg1"/>
                </a:solidFill>
                <a:cs typeface="Times New Roman" pitchFamily="18" charset="0"/>
              </a:rPr>
              <a:t>pueblo de </a:t>
            </a:r>
            <a:r>
              <a:rPr lang="it-IT" b="1" i="1" dirty="0">
                <a:solidFill>
                  <a:schemeClr val="bg1"/>
                </a:solidFill>
                <a:cs typeface="Times New Roman" pitchFamily="18" charset="0"/>
              </a:rPr>
              <a:t>Argentina </a:t>
            </a:r>
            <a:r>
              <a:rPr lang="es-ES_tradnl" b="1" i="1" dirty="0">
                <a:solidFill>
                  <a:schemeClr val="bg1"/>
                </a:solidFill>
                <a:cs typeface="Times New Roman" pitchFamily="18" charset="0"/>
              </a:rPr>
              <a:t>en </a:t>
            </a:r>
            <a:r>
              <a:rPr lang="it-IT" b="1" i="1" dirty="0">
                <a:solidFill>
                  <a:schemeClr val="bg1"/>
                </a:solidFill>
                <a:cs typeface="Times New Roman" pitchFamily="18" charset="0"/>
              </a:rPr>
              <a:t>la frontera con C</a:t>
            </a:r>
            <a:r>
              <a:rPr lang="es-ES_tradnl" b="1" i="1" dirty="0">
                <a:solidFill>
                  <a:schemeClr val="bg1"/>
                </a:solidFill>
                <a:cs typeface="Times New Roman" pitchFamily="18" charset="0"/>
              </a:rPr>
              <a:t>h</a:t>
            </a:r>
            <a:r>
              <a:rPr lang="it-IT" b="1" i="1" dirty="0">
                <a:solidFill>
                  <a:schemeClr val="bg1"/>
                </a:solidFill>
                <a:cs typeface="Times New Roman" pitchFamily="18" charset="0"/>
              </a:rPr>
              <a:t>ile </a:t>
            </a:r>
          </a:p>
        </p:txBody>
      </p:sp>
      <p:sp>
        <p:nvSpPr>
          <p:cNvPr id="15363" name="Text Box 3"/>
          <p:cNvSpPr txBox="1">
            <a:spLocks noChangeArrowheads="1"/>
          </p:cNvSpPr>
          <p:nvPr/>
        </p:nvSpPr>
        <p:spPr bwMode="auto">
          <a:xfrm>
            <a:off x="3352800" y="4114800"/>
            <a:ext cx="2667000" cy="457200"/>
          </a:xfrm>
          <a:prstGeom prst="rect">
            <a:avLst/>
          </a:prstGeom>
          <a:solidFill>
            <a:schemeClr val="tx1">
              <a:alpha val="50000"/>
            </a:schemeClr>
          </a:solidFill>
          <a:ln w="9525">
            <a:noFill/>
            <a:miter lim="800000"/>
            <a:headEnd/>
            <a:tailEnd/>
          </a:ln>
          <a:effectLst/>
        </p:spPr>
        <p:txBody>
          <a:bodyPr>
            <a:spAutoFit/>
          </a:bodyPr>
          <a:lstStyle/>
          <a:p>
            <a:pPr>
              <a:spcBef>
                <a:spcPct val="50000"/>
              </a:spcBef>
            </a:pPr>
            <a:r>
              <a:rPr lang="it-IT" sz="2400" b="1">
                <a:solidFill>
                  <a:schemeClr val="bg1"/>
                </a:solidFill>
              </a:rPr>
              <a:t>Jun</a:t>
            </a:r>
            <a:r>
              <a:rPr lang="es-ES_tradnl" sz="2400" b="1">
                <a:solidFill>
                  <a:schemeClr val="bg1"/>
                </a:solidFill>
              </a:rPr>
              <a:t>í</a:t>
            </a:r>
            <a:r>
              <a:rPr lang="it-IT" sz="2400" b="1">
                <a:solidFill>
                  <a:schemeClr val="bg1"/>
                </a:solidFill>
              </a:rPr>
              <a:t>n de los Andes</a:t>
            </a:r>
          </a:p>
        </p:txBody>
      </p:sp>
      <p:sp>
        <p:nvSpPr>
          <p:cNvPr id="15364" name="Oval 4"/>
          <p:cNvSpPr>
            <a:spLocks noChangeArrowheads="1"/>
          </p:cNvSpPr>
          <p:nvPr/>
        </p:nvSpPr>
        <p:spPr bwMode="auto">
          <a:xfrm>
            <a:off x="4800600" y="3810000"/>
            <a:ext cx="152400" cy="152400"/>
          </a:xfrm>
          <a:prstGeom prst="ellipse">
            <a:avLst/>
          </a:prstGeom>
          <a:solidFill>
            <a:schemeClr val="accent2"/>
          </a:solidFill>
          <a:ln w="9525">
            <a:solidFill>
              <a:schemeClr val="tx1"/>
            </a:solidFill>
            <a:round/>
            <a:headEnd/>
            <a:tailEnd/>
          </a:ln>
          <a:effectLst/>
        </p:spPr>
        <p:txBody>
          <a:bodyPr wrap="none" anchor="ctr"/>
          <a:lstStyle/>
          <a:p>
            <a:endParaRPr lang="es-ES"/>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checkerboard(across)">
                                      <p:cBhvr>
                                        <p:cTn id="12" dur="500"/>
                                        <p:tgtEl>
                                          <p:spTgt spid="1536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checkerboard(across)">
                                      <p:cBhvr>
                                        <p:cTn id="1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P spid="15363" grpId="0" animBg="1" autoUpdateAnimBg="0"/>
      <p:bldP spid="153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4795897"/>
            <a:ext cx="9144000" cy="2062103"/>
          </a:xfrm>
          <a:prstGeom prst="rect">
            <a:avLst/>
          </a:prstGeom>
          <a:solidFill>
            <a:schemeClr val="tx1">
              <a:alpha val="50000"/>
            </a:schemeClr>
          </a:solidFill>
          <a:ln w="9525">
            <a:noFill/>
            <a:miter lim="800000"/>
            <a:headEnd/>
            <a:tailEnd/>
          </a:ln>
          <a:effectLst/>
        </p:spPr>
        <p:txBody>
          <a:bodyPr wrap="square">
            <a:spAutoFit/>
          </a:bodyPr>
          <a:lstStyle/>
          <a:p>
            <a:pPr algn="ctr"/>
            <a:r>
              <a:rPr lang="es-ES_tradnl" b="1" i="1" dirty="0">
                <a:solidFill>
                  <a:schemeClr val="bg1"/>
                </a:solidFill>
                <a:cs typeface="Times New Roman" pitchFamily="18" charset="0"/>
              </a:rPr>
              <a:t>En las vacaciones del 1900, el</a:t>
            </a:r>
            <a:r>
              <a:rPr lang="it-IT" b="1" i="1" dirty="0">
                <a:solidFill>
                  <a:schemeClr val="bg1"/>
                </a:solidFill>
                <a:cs typeface="Times New Roman" pitchFamily="18" charset="0"/>
              </a:rPr>
              <a:t> </a:t>
            </a:r>
            <a:r>
              <a:rPr lang="es-ES_tradnl" b="1" i="1" dirty="0">
                <a:solidFill>
                  <a:schemeClr val="bg1"/>
                </a:solidFill>
                <a:cs typeface="Times New Roman" pitchFamily="18" charset="0"/>
              </a:rPr>
              <a:t> </a:t>
            </a:r>
            <a:r>
              <a:rPr lang="it-IT" b="1" i="1" dirty="0">
                <a:solidFill>
                  <a:schemeClr val="bg1"/>
                </a:solidFill>
                <a:cs typeface="Times New Roman" pitchFamily="18" charset="0"/>
              </a:rPr>
              <a:t>21 </a:t>
            </a:r>
            <a:r>
              <a:rPr lang="es-ES_tradnl" b="1" i="1" dirty="0">
                <a:solidFill>
                  <a:schemeClr val="bg1"/>
                </a:solidFill>
                <a:cs typeface="Times New Roman" pitchFamily="18" charset="0"/>
              </a:rPr>
              <a:t>de enero,</a:t>
            </a:r>
            <a:r>
              <a:rPr lang="it-IT" b="1" i="1" dirty="0">
                <a:solidFill>
                  <a:schemeClr val="bg1"/>
                </a:solidFill>
                <a:cs typeface="Times New Roman" pitchFamily="18" charset="0"/>
              </a:rPr>
              <a:t> Laura </a:t>
            </a:r>
            <a:r>
              <a:rPr lang="es-ES_tradnl" b="1" i="1" dirty="0">
                <a:solidFill>
                  <a:schemeClr val="bg1"/>
                </a:solidFill>
                <a:cs typeface="Times New Roman" pitchFamily="18" charset="0"/>
              </a:rPr>
              <a:t>y Julia  </a:t>
            </a:r>
            <a:r>
              <a:rPr lang="it-IT" b="1" i="1" dirty="0">
                <a:solidFill>
                  <a:schemeClr val="bg1"/>
                </a:solidFill>
                <a:cs typeface="Times New Roman" pitchFamily="18" charset="0"/>
              </a:rPr>
              <a:t>Amanda </a:t>
            </a:r>
            <a:r>
              <a:rPr lang="it-IT" b="1" i="1" dirty="0" smtClean="0">
                <a:solidFill>
                  <a:schemeClr val="bg1"/>
                </a:solidFill>
                <a:cs typeface="Times New Roman" pitchFamily="18" charset="0"/>
              </a:rPr>
              <a:t>son </a:t>
            </a:r>
            <a:r>
              <a:rPr lang="it-IT" b="1" i="1" dirty="0">
                <a:solidFill>
                  <a:schemeClr val="bg1"/>
                </a:solidFill>
                <a:cs typeface="Times New Roman" pitchFamily="18" charset="0"/>
              </a:rPr>
              <a:t>a</a:t>
            </a:r>
            <a:r>
              <a:rPr lang="es-ES_tradnl" b="1" i="1" dirty="0" err="1">
                <a:solidFill>
                  <a:schemeClr val="bg1"/>
                </a:solidFill>
                <a:cs typeface="Times New Roman" pitchFamily="18" charset="0"/>
              </a:rPr>
              <a:t>dmitidas</a:t>
            </a:r>
            <a:r>
              <a:rPr lang="it-IT" b="1" i="1" dirty="0">
                <a:solidFill>
                  <a:schemeClr val="bg1"/>
                </a:solidFill>
                <a:cs typeface="Times New Roman" pitchFamily="18" charset="0"/>
              </a:rPr>
              <a:t> </a:t>
            </a:r>
            <a:r>
              <a:rPr lang="it-IT" b="1" i="1" dirty="0" smtClean="0">
                <a:solidFill>
                  <a:schemeClr val="bg1"/>
                </a:solidFill>
                <a:cs typeface="Times New Roman" pitchFamily="18" charset="0"/>
              </a:rPr>
              <a:t>com</a:t>
            </a:r>
            <a:r>
              <a:rPr lang="es-ES_tradnl" b="1" i="1" dirty="0">
                <a:solidFill>
                  <a:schemeClr val="bg1"/>
                </a:solidFill>
                <a:cs typeface="Times New Roman" pitchFamily="18" charset="0"/>
              </a:rPr>
              <a:t>o</a:t>
            </a:r>
            <a:r>
              <a:rPr lang="it-IT" b="1" i="1" dirty="0">
                <a:solidFill>
                  <a:schemeClr val="bg1"/>
                </a:solidFill>
                <a:cs typeface="Times New Roman" pitchFamily="18" charset="0"/>
              </a:rPr>
              <a:t> </a:t>
            </a:r>
            <a:r>
              <a:rPr lang="es-ES_tradnl" b="1" i="1" dirty="0">
                <a:solidFill>
                  <a:schemeClr val="bg1"/>
                </a:solidFill>
                <a:cs typeface="Times New Roman" pitchFamily="18" charset="0"/>
              </a:rPr>
              <a:t>alumnas en el</a:t>
            </a:r>
            <a:r>
              <a:rPr lang="it-IT" b="1" i="1" dirty="0">
                <a:solidFill>
                  <a:schemeClr val="bg1"/>
                </a:solidFill>
                <a:cs typeface="Times New Roman" pitchFamily="18" charset="0"/>
              </a:rPr>
              <a:t> colegio d</a:t>
            </a:r>
            <a:r>
              <a:rPr lang="es-ES_tradnl" b="1" i="1" dirty="0">
                <a:solidFill>
                  <a:schemeClr val="bg1"/>
                </a:solidFill>
                <a:cs typeface="Times New Roman" pitchFamily="18" charset="0"/>
              </a:rPr>
              <a:t>e las</a:t>
            </a:r>
            <a:r>
              <a:rPr lang="it-IT" b="1" i="1" dirty="0">
                <a:solidFill>
                  <a:schemeClr val="bg1"/>
                </a:solidFill>
                <a:cs typeface="Times New Roman" pitchFamily="18" charset="0"/>
              </a:rPr>
              <a:t> </a:t>
            </a:r>
            <a:r>
              <a:rPr lang="es-ES_tradnl" b="1" i="1" dirty="0" smtClean="0">
                <a:solidFill>
                  <a:schemeClr val="bg1"/>
                </a:solidFill>
                <a:cs typeface="Times New Roman" pitchFamily="18" charset="0"/>
              </a:rPr>
              <a:t>Hijas </a:t>
            </a:r>
            <a:r>
              <a:rPr lang="it-IT" b="1" i="1" dirty="0">
                <a:solidFill>
                  <a:schemeClr val="bg1"/>
                </a:solidFill>
                <a:cs typeface="Times New Roman" pitchFamily="18" charset="0"/>
              </a:rPr>
              <a:t>d</a:t>
            </a:r>
            <a:r>
              <a:rPr lang="es-ES_tradnl" b="1" i="1" dirty="0">
                <a:solidFill>
                  <a:schemeClr val="bg1"/>
                </a:solidFill>
                <a:cs typeface="Times New Roman" pitchFamily="18" charset="0"/>
              </a:rPr>
              <a:t>e</a:t>
            </a:r>
            <a:r>
              <a:rPr lang="it-IT" b="1" i="1" dirty="0">
                <a:solidFill>
                  <a:schemeClr val="bg1"/>
                </a:solidFill>
                <a:cs typeface="Times New Roman" pitchFamily="18" charset="0"/>
              </a:rPr>
              <a:t> Mar</a:t>
            </a:r>
            <a:r>
              <a:rPr lang="es-ES_tradnl" b="1" i="1" dirty="0">
                <a:solidFill>
                  <a:schemeClr val="bg1"/>
                </a:solidFill>
                <a:cs typeface="Times New Roman" pitchFamily="18" charset="0"/>
              </a:rPr>
              <a:t>í</a:t>
            </a:r>
            <a:r>
              <a:rPr lang="it-IT" b="1" i="1" dirty="0">
                <a:solidFill>
                  <a:schemeClr val="bg1"/>
                </a:solidFill>
                <a:cs typeface="Times New Roman" pitchFamily="18" charset="0"/>
              </a:rPr>
              <a:t>a Au</a:t>
            </a:r>
            <a:r>
              <a:rPr lang="es-ES_tradnl" b="1" i="1" dirty="0" err="1">
                <a:solidFill>
                  <a:schemeClr val="bg1"/>
                </a:solidFill>
                <a:cs typeface="Times New Roman" pitchFamily="18" charset="0"/>
              </a:rPr>
              <a:t>xiliadora</a:t>
            </a:r>
            <a:r>
              <a:rPr lang="it-IT" b="1" i="1" dirty="0">
                <a:solidFill>
                  <a:schemeClr val="bg1"/>
                </a:solidFill>
                <a:cs typeface="Times New Roman" pitchFamily="18" charset="0"/>
              </a:rPr>
              <a:t> d</a:t>
            </a:r>
            <a:r>
              <a:rPr lang="es-ES_tradnl" b="1" i="1" dirty="0">
                <a:solidFill>
                  <a:schemeClr val="bg1"/>
                </a:solidFill>
                <a:cs typeface="Times New Roman" pitchFamily="18" charset="0"/>
              </a:rPr>
              <a:t>e </a:t>
            </a:r>
            <a:r>
              <a:rPr lang="it-IT" b="1" i="1" dirty="0">
                <a:solidFill>
                  <a:schemeClr val="bg1"/>
                </a:solidFill>
                <a:cs typeface="Times New Roman" pitchFamily="18" charset="0"/>
              </a:rPr>
              <a:t>Jun</a:t>
            </a:r>
            <a:r>
              <a:rPr lang="es-ES_tradnl" b="1" i="1" dirty="0">
                <a:solidFill>
                  <a:schemeClr val="bg1"/>
                </a:solidFill>
                <a:cs typeface="Times New Roman" pitchFamily="18" charset="0"/>
              </a:rPr>
              <a:t>í</a:t>
            </a:r>
            <a:r>
              <a:rPr lang="it-IT" b="1" i="1" dirty="0">
                <a:solidFill>
                  <a:schemeClr val="bg1"/>
                </a:solidFill>
                <a:cs typeface="Times New Roman" pitchFamily="18" charset="0"/>
              </a:rPr>
              <a:t>n de los Andes </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randombar(horizontal)">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1569660"/>
          </a:xfrm>
          <a:prstGeom prst="rect">
            <a:avLst/>
          </a:prstGeom>
          <a:noFill/>
          <a:ln w="9525">
            <a:noFill/>
            <a:miter lim="800000"/>
            <a:headEnd/>
            <a:tailEnd/>
          </a:ln>
          <a:effectLst/>
        </p:spPr>
        <p:txBody>
          <a:bodyPr wrap="square">
            <a:spAutoFit/>
          </a:bodyPr>
          <a:lstStyle/>
          <a:p>
            <a:pPr algn="ctr">
              <a:spcBef>
                <a:spcPct val="50000"/>
              </a:spcBef>
            </a:pPr>
            <a:r>
              <a:rPr lang="es-ES_tradnl" b="1" i="1" dirty="0">
                <a:solidFill>
                  <a:schemeClr val="bg1"/>
                </a:solidFill>
                <a:cs typeface="Times New Roman" pitchFamily="18" charset="0"/>
              </a:rPr>
              <a:t>En las vacaciones de verano del </a:t>
            </a:r>
            <a:r>
              <a:rPr lang="it-IT" b="1" i="1" dirty="0">
                <a:solidFill>
                  <a:schemeClr val="bg1"/>
                </a:solidFill>
                <a:cs typeface="Times New Roman" pitchFamily="18" charset="0"/>
              </a:rPr>
              <a:t> 1902, Manuel Mora, conviv</a:t>
            </a:r>
            <a:r>
              <a:rPr lang="es-ES_tradnl" b="1" i="1" dirty="0">
                <a:solidFill>
                  <a:schemeClr val="bg1"/>
                </a:solidFill>
                <a:cs typeface="Times New Roman" pitchFamily="18" charset="0"/>
              </a:rPr>
              <a:t>i</a:t>
            </a:r>
            <a:r>
              <a:rPr lang="it-IT" b="1" i="1" dirty="0">
                <a:solidFill>
                  <a:schemeClr val="bg1"/>
                </a:solidFill>
                <a:cs typeface="Times New Roman" pitchFamily="18" charset="0"/>
              </a:rPr>
              <a:t>ente de</a:t>
            </a:r>
            <a:r>
              <a:rPr lang="es-ES_tradnl" b="1" i="1" dirty="0">
                <a:solidFill>
                  <a:schemeClr val="bg1"/>
                </a:solidFill>
                <a:cs typeface="Times New Roman" pitchFamily="18" charset="0"/>
              </a:rPr>
              <a:t> </a:t>
            </a:r>
            <a:r>
              <a:rPr lang="it-IT" b="1" i="1" dirty="0">
                <a:solidFill>
                  <a:schemeClr val="bg1"/>
                </a:solidFill>
                <a:cs typeface="Times New Roman" pitchFamily="18" charset="0"/>
              </a:rPr>
              <a:t>la ma</a:t>
            </a:r>
            <a:r>
              <a:rPr lang="es-ES_tradnl" b="1" i="1" dirty="0" err="1">
                <a:solidFill>
                  <a:schemeClr val="bg1"/>
                </a:solidFill>
                <a:cs typeface="Times New Roman" pitchFamily="18" charset="0"/>
              </a:rPr>
              <a:t>má</a:t>
            </a:r>
            <a:r>
              <a:rPr lang="it-IT" b="1" i="1" dirty="0">
                <a:solidFill>
                  <a:schemeClr val="bg1"/>
                </a:solidFill>
                <a:cs typeface="Times New Roman" pitchFamily="18" charset="0"/>
              </a:rPr>
              <a:t> d</a:t>
            </a:r>
            <a:r>
              <a:rPr lang="es-ES_tradnl" b="1" i="1" dirty="0">
                <a:solidFill>
                  <a:schemeClr val="bg1"/>
                </a:solidFill>
                <a:cs typeface="Times New Roman" pitchFamily="18" charset="0"/>
              </a:rPr>
              <a:t>e</a:t>
            </a:r>
            <a:r>
              <a:rPr lang="it-IT" b="1" i="1" dirty="0">
                <a:solidFill>
                  <a:schemeClr val="bg1"/>
                </a:solidFill>
                <a:cs typeface="Times New Roman" pitchFamily="18" charset="0"/>
              </a:rPr>
              <a:t> Laura </a:t>
            </a:r>
            <a:r>
              <a:rPr lang="es-ES_tradnl" b="1" i="1" dirty="0">
                <a:solidFill>
                  <a:schemeClr val="bg1"/>
                </a:solidFill>
                <a:cs typeface="Times New Roman" pitchFamily="18" charset="0"/>
              </a:rPr>
              <a:t>intenta </a:t>
            </a:r>
            <a:r>
              <a:rPr lang="it-IT" b="1" i="1" dirty="0">
                <a:solidFill>
                  <a:schemeClr val="bg1"/>
                </a:solidFill>
                <a:cs typeface="Times New Roman" pitchFamily="18" charset="0"/>
              </a:rPr>
              <a:t>violentarla. </a:t>
            </a:r>
          </a:p>
        </p:txBody>
      </p:sp>
      <p:sp>
        <p:nvSpPr>
          <p:cNvPr id="18435" name="Text Box 3"/>
          <p:cNvSpPr txBox="1">
            <a:spLocks noChangeArrowheads="1"/>
          </p:cNvSpPr>
          <p:nvPr/>
        </p:nvSpPr>
        <p:spPr bwMode="auto">
          <a:xfrm>
            <a:off x="0" y="5303838"/>
            <a:ext cx="9144000" cy="1569660"/>
          </a:xfrm>
          <a:prstGeom prst="rect">
            <a:avLst/>
          </a:prstGeom>
          <a:solidFill>
            <a:schemeClr val="tx1">
              <a:alpha val="50000"/>
            </a:schemeClr>
          </a:solidFill>
          <a:ln w="9525">
            <a:noFill/>
            <a:miter lim="800000"/>
            <a:headEnd/>
            <a:tailEnd/>
          </a:ln>
          <a:effectLst/>
        </p:spPr>
        <p:txBody>
          <a:bodyPr>
            <a:spAutoFit/>
          </a:bodyPr>
          <a:lstStyle/>
          <a:p>
            <a:pPr algn="ctr"/>
            <a:r>
              <a:rPr lang="it-IT" b="1" i="1" dirty="0">
                <a:solidFill>
                  <a:schemeClr val="bg1"/>
                </a:solidFill>
                <a:cs typeface="Times New Roman" pitchFamily="18" charset="0"/>
              </a:rPr>
              <a:t>Com</a:t>
            </a:r>
            <a:r>
              <a:rPr lang="es-ES_tradnl" b="1" i="1" dirty="0">
                <a:solidFill>
                  <a:schemeClr val="bg1"/>
                </a:solidFill>
                <a:cs typeface="Times New Roman" pitchFamily="18" charset="0"/>
              </a:rPr>
              <a:t>o</a:t>
            </a:r>
            <a:r>
              <a:rPr lang="it-IT" b="1" i="1" dirty="0">
                <a:solidFill>
                  <a:schemeClr val="bg1"/>
                </a:solidFill>
                <a:cs typeface="Times New Roman" pitchFamily="18" charset="0"/>
              </a:rPr>
              <a:t> Laura </a:t>
            </a:r>
            <a:r>
              <a:rPr lang="es-ES_tradnl" b="1" i="1" dirty="0">
                <a:solidFill>
                  <a:schemeClr val="bg1"/>
                </a:solidFill>
                <a:cs typeface="Times New Roman" pitchFamily="18" charset="0"/>
              </a:rPr>
              <a:t>se </a:t>
            </a:r>
            <a:r>
              <a:rPr lang="it-IT" b="1" i="1" dirty="0">
                <a:solidFill>
                  <a:schemeClr val="bg1"/>
                </a:solidFill>
                <a:cs typeface="Times New Roman" pitchFamily="18" charset="0"/>
              </a:rPr>
              <a:t>resiste </a:t>
            </a:r>
            <a:r>
              <a:rPr lang="es-ES_tradnl" b="1" i="1" dirty="0">
                <a:solidFill>
                  <a:schemeClr val="bg1"/>
                </a:solidFill>
                <a:cs typeface="Times New Roman" pitchFamily="18" charset="0"/>
              </a:rPr>
              <a:t>pierde toda la ayuda</a:t>
            </a:r>
            <a:r>
              <a:rPr lang="it-IT" b="1" i="1" dirty="0">
                <a:solidFill>
                  <a:schemeClr val="bg1"/>
                </a:solidFill>
                <a:cs typeface="Times New Roman" pitchFamily="18" charset="0"/>
              </a:rPr>
              <a:t> econ</a:t>
            </a:r>
            <a:r>
              <a:rPr lang="es-ES_tradnl" b="1" i="1" dirty="0">
                <a:solidFill>
                  <a:schemeClr val="bg1"/>
                </a:solidFill>
                <a:cs typeface="Times New Roman" pitchFamily="18" charset="0"/>
              </a:rPr>
              <a:t>ó</a:t>
            </a:r>
            <a:r>
              <a:rPr lang="it-IT" b="1" i="1" dirty="0">
                <a:solidFill>
                  <a:schemeClr val="bg1"/>
                </a:solidFill>
                <a:cs typeface="Times New Roman" pitchFamily="18" charset="0"/>
              </a:rPr>
              <a:t>mic</a:t>
            </a:r>
            <a:r>
              <a:rPr lang="es-ES_tradnl" b="1" i="1" dirty="0">
                <a:solidFill>
                  <a:schemeClr val="bg1"/>
                </a:solidFill>
                <a:cs typeface="Times New Roman" pitchFamily="18" charset="0"/>
              </a:rPr>
              <a:t>a</a:t>
            </a:r>
            <a:r>
              <a:rPr lang="it-IT" b="1" i="1" dirty="0">
                <a:solidFill>
                  <a:schemeClr val="bg1"/>
                </a:solidFill>
                <a:cs typeface="Times New Roman" pitchFamily="18" charset="0"/>
              </a:rPr>
              <a:t> p</a:t>
            </a:r>
            <a:r>
              <a:rPr lang="es-ES_tradnl" b="1" i="1" dirty="0">
                <a:solidFill>
                  <a:schemeClr val="bg1"/>
                </a:solidFill>
                <a:cs typeface="Times New Roman" pitchFamily="18" charset="0"/>
              </a:rPr>
              <a:t>ara</a:t>
            </a:r>
            <a:r>
              <a:rPr lang="it-IT" b="1" i="1" dirty="0">
                <a:solidFill>
                  <a:schemeClr val="bg1"/>
                </a:solidFill>
                <a:cs typeface="Times New Roman" pitchFamily="18" charset="0"/>
              </a:rPr>
              <a:t> </a:t>
            </a:r>
            <a:r>
              <a:rPr lang="es-ES_tradnl" b="1" i="1" dirty="0">
                <a:solidFill>
                  <a:schemeClr val="bg1"/>
                </a:solidFill>
                <a:cs typeface="Times New Roman" pitchFamily="18" charset="0"/>
              </a:rPr>
              <a:t>seguir estudiando</a:t>
            </a:r>
            <a:r>
              <a:rPr lang="it-IT" b="1" i="1" dirty="0">
                <a:solidFill>
                  <a:schemeClr val="bg1"/>
                </a:solidFill>
                <a:cs typeface="Times New Roman" pitchFamily="18" charset="0"/>
              </a:rPr>
              <a:t>… </a:t>
            </a:r>
          </a:p>
          <a:p>
            <a:pPr algn="r"/>
            <a:r>
              <a:rPr lang="it-IT" b="1" i="1" dirty="0">
                <a:solidFill>
                  <a:schemeClr val="bg1"/>
                </a:solidFill>
                <a:cs typeface="Times New Roman" pitchFamily="18" charset="0"/>
              </a:rPr>
              <a:t>… </a:t>
            </a:r>
            <a:r>
              <a:rPr lang="es-ES_tradnl" b="1" i="1" dirty="0">
                <a:solidFill>
                  <a:schemeClr val="bg1"/>
                </a:solidFill>
                <a:cs typeface="Times New Roman" pitchFamily="18" charset="0"/>
              </a:rPr>
              <a:t>pero las hermanas la reciben gratuitamente.</a:t>
            </a:r>
            <a:endParaRPr lang="it-IT" b="1" i="1" dirty="0">
              <a:solidFill>
                <a:schemeClr val="bg1"/>
              </a:solidFill>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type="wd">
                                    <p:tmPct val="100000"/>
                                  </p:iterate>
                                  <p:childTnLst>
                                    <p:set>
                                      <p:cBhvr>
                                        <p:cTn id="6" dur="1" fill="hold">
                                          <p:stCondLst>
                                            <p:cond delay="0"/>
                                          </p:stCondLst>
                                        </p:cTn>
                                        <p:tgtEl>
                                          <p:spTgt spid="18434"/>
                                        </p:tgtEl>
                                        <p:attrNameLst>
                                          <p:attrName>style.visibility</p:attrName>
                                        </p:attrNameLst>
                                      </p:cBhvr>
                                      <p:to>
                                        <p:strVal val="visible"/>
                                      </p:to>
                                    </p:set>
                                    <p:animEffect transition="in" filter="box(out)">
                                      <p:cBhvr>
                                        <p:cTn id="7" dur="3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type="wd">
                                    <p:tmPct val="100000"/>
                                  </p:iterate>
                                  <p:childTnLst>
                                    <p:set>
                                      <p:cBhvr>
                                        <p:cTn id="11" dur="1" fill="hold">
                                          <p:stCondLst>
                                            <p:cond delay="0"/>
                                          </p:stCondLst>
                                        </p:cTn>
                                        <p:tgtEl>
                                          <p:spTgt spid="18435"/>
                                        </p:tgtEl>
                                        <p:attrNameLst>
                                          <p:attrName>style.visibility</p:attrName>
                                        </p:attrNameLst>
                                      </p:cBhvr>
                                      <p:to>
                                        <p:strVal val="visible"/>
                                      </p:to>
                                    </p:set>
                                    <p:animEffect transition="in" filter="box(out)">
                                      <p:cBhvr>
                                        <p:cTn id="12" dur="3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nimBg="1" autoUpdateAnimBg="0"/>
    </p:bldLst>
  </p:timing>
</p:sld>
</file>

<file path=ppt/theme/theme1.xml><?xml version="1.0" encoding="utf-8"?>
<a:theme xmlns:a="http://schemas.openxmlformats.org/drawingml/2006/main" name="Laura Vicuña-I">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Laura Vicuña-I</Template>
  <TotalTime>11</TotalTime>
  <Words>2559</Words>
  <Application>Microsoft Office PowerPoint</Application>
  <PresentationFormat>Presentación en pantalla (4:3)</PresentationFormat>
  <Paragraphs>289</Paragraphs>
  <Slides>35</Slides>
  <Notes>35</Notes>
  <HiddenSlides>0</HiddenSlides>
  <MMClips>1</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Laura Vicuña-I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Ritys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Rita Aramburo R.</dc:creator>
  <cp:lastModifiedBy>Luffi</cp:lastModifiedBy>
  <cp:revision>3</cp:revision>
  <dcterms:created xsi:type="dcterms:W3CDTF">2009-01-21T15:03:29Z</dcterms:created>
  <dcterms:modified xsi:type="dcterms:W3CDTF">2013-01-22T19:36:47Z</dcterms:modified>
</cp:coreProperties>
</file>