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mi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101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452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929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008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506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267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59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012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368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879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800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1BF3-A668-4CC1-AEBD-C6C6937D7B3E}" type="datetimeFigureOut">
              <a:rPr lang="es-CO" smtClean="0"/>
              <a:t>8/04/2017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35FDD-691B-4CA2-89CE-D6B3AA76D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654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755" t="51783" r="52035" b="12230"/>
          <a:stretch/>
        </p:blipFill>
        <p:spPr>
          <a:xfrm>
            <a:off x="0" y="0"/>
            <a:ext cx="12155578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208874" y="3955312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Visita del Papa Francisco a Colombia </a:t>
            </a:r>
          </a:p>
        </p:txBody>
      </p:sp>
      <p:pic>
        <p:nvPicPr>
          <p:cNvPr id="3" name="Amor eter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505" y="6246137"/>
            <a:ext cx="400983" cy="4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4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756" t="46510" r="51163" b="11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7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67" t="21406" r="50291" b="3642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756" t="24173" r="55000" b="36427"/>
          <a:stretch/>
        </p:blipFill>
        <p:spPr>
          <a:xfrm>
            <a:off x="0" y="0"/>
            <a:ext cx="12149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406" t="23863" r="52036" b="35497"/>
          <a:stretch/>
        </p:blipFill>
        <p:spPr>
          <a:xfrm>
            <a:off x="-1" y="0"/>
            <a:ext cx="12199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8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28" t="15177" r="52208" b="47906"/>
          <a:stretch/>
        </p:blipFill>
        <p:spPr>
          <a:xfrm>
            <a:off x="0" y="0"/>
            <a:ext cx="12145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814" t="52094" r="57791" b="11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9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275" t="59010" r="60254" b="175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4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54" t="47751" r="51137" b="11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4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931" t="47131" r="52034" b="11919"/>
          <a:stretch/>
        </p:blipFill>
        <p:spPr>
          <a:xfrm>
            <a:off x="0" y="-1"/>
            <a:ext cx="1219103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930" t="47130" r="52035" b="12229"/>
          <a:stretch/>
        </p:blipFill>
        <p:spPr>
          <a:xfrm>
            <a:off x="0" y="-1"/>
            <a:ext cx="122449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4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61" t="46240" r="53571" b="1219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3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278" t="19520" r="51686" b="39840"/>
          <a:stretch/>
        </p:blipFill>
        <p:spPr>
          <a:xfrm>
            <a:off x="0" y="-1"/>
            <a:ext cx="122449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</Words>
  <Application>Microsoft Office PowerPoint</Application>
  <PresentationFormat>Panorámica</PresentationFormat>
  <Paragraphs>1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Berlin Sans FB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5</cp:revision>
  <dcterms:created xsi:type="dcterms:W3CDTF">2017-04-08T15:15:09Z</dcterms:created>
  <dcterms:modified xsi:type="dcterms:W3CDTF">2017-04-08T16:52:01Z</dcterms:modified>
</cp:coreProperties>
</file>