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322" r:id="rId3"/>
    <p:sldId id="391" r:id="rId4"/>
    <p:sldId id="390" r:id="rId5"/>
    <p:sldId id="392" r:id="rId6"/>
    <p:sldId id="403" r:id="rId7"/>
    <p:sldId id="404" r:id="rId8"/>
    <p:sldId id="405" r:id="rId9"/>
    <p:sldId id="406" r:id="rId10"/>
    <p:sldId id="407" r:id="rId11"/>
    <p:sldId id="408" r:id="rId12"/>
    <p:sldId id="411" r:id="rId13"/>
    <p:sldId id="412" r:id="rId14"/>
    <p:sldId id="413" r:id="rId15"/>
    <p:sldId id="409" r:id="rId16"/>
    <p:sldId id="410" r:id="rId17"/>
    <p:sldId id="393" r:id="rId18"/>
    <p:sldId id="395" r:id="rId19"/>
    <p:sldId id="402" r:id="rId20"/>
    <p:sldId id="414" r:id="rId21"/>
    <p:sldId id="415" r:id="rId22"/>
    <p:sldId id="416" r:id="rId23"/>
    <p:sldId id="41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66FE"/>
    <a:srgbClr val="0066FF"/>
    <a:srgbClr val="7C00D0"/>
    <a:srgbClr val="CC3300"/>
    <a:srgbClr val="666666"/>
    <a:srgbClr val="666699"/>
    <a:srgbClr val="8BA7FF"/>
    <a:srgbClr val="0055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35" autoAdjust="0"/>
    <p:restoredTop sz="94679" autoAdjust="0"/>
  </p:normalViewPr>
  <p:slideViewPr>
    <p:cSldViewPr>
      <p:cViewPr>
        <p:scale>
          <a:sx n="80" d="100"/>
          <a:sy n="80" d="100"/>
        </p:scale>
        <p:origin x="-139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D28B1449-86FD-49CE-A120-0375D234EC94}" type="slidenum">
              <a:rPr lang="en-US"/>
              <a:pPr/>
              <a:t>‹Nº›</a:t>
            </a:fld>
            <a:endParaRPr lang="en-US"/>
          </a:p>
        </p:txBody>
      </p:sp>
    </p:spTree>
  </p:cSld>
  <p:clrMapOvr>
    <a:masterClrMapping/>
  </p:clrMapOvr>
  <p:transition spd="med">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DA83D31D-6961-41C9-A9A5-4FF46AC39470}" type="slidenum">
              <a:rPr lang="en-US"/>
              <a:pPr/>
              <a:t>‹Nº›</a:t>
            </a:fld>
            <a:endParaRPr lang="en-US"/>
          </a:p>
        </p:txBody>
      </p:sp>
    </p:spTree>
  </p:cSld>
  <p:clrMapOvr>
    <a:masterClrMapping/>
  </p:clrMapOvr>
  <p:transition spd="med">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A9FA5AD1-7677-482E-B8AF-4873CFE581E2}" type="slidenum">
              <a:rPr lang="en-US"/>
              <a:pPr/>
              <a:t>‹Nº›</a:t>
            </a:fld>
            <a:endParaRPr lang="en-US"/>
          </a:p>
        </p:txBody>
      </p:sp>
    </p:spTree>
  </p:cSld>
  <p:clrMapOvr>
    <a:masterClrMapping/>
  </p:clrMapOvr>
  <p:transition spd="med">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3" name="Rectangle 4"/>
          <p:cNvSpPr>
            <a:spLocks noGrp="1" noChangeArrowheads="1"/>
          </p:cNvSpPr>
          <p:nvPr>
            <p:ph type="dt" sz="half" idx="10"/>
          </p:nvPr>
        </p:nvSpPr>
        <p:spPr>
          <a:ln/>
        </p:spPr>
        <p:txBody>
          <a:bodyPr/>
          <a:lstStyle>
            <a:lvl1pPr>
              <a:defRPr/>
            </a:lvl1pPr>
          </a:lstStyle>
          <a:p>
            <a:endParaRPr lang="it-IT"/>
          </a:p>
        </p:txBody>
      </p:sp>
      <p:sp>
        <p:nvSpPr>
          <p:cNvPr id="4" name="Rectangle 5"/>
          <p:cNvSpPr>
            <a:spLocks noGrp="1" noChangeArrowheads="1"/>
          </p:cNvSpPr>
          <p:nvPr>
            <p:ph type="ftr" sz="quarter" idx="11"/>
          </p:nvPr>
        </p:nvSpPr>
        <p:spPr>
          <a:ln/>
        </p:spPr>
        <p:txBody>
          <a:bodyPr/>
          <a:lstStyle>
            <a:lvl1pPr>
              <a:defRPr/>
            </a:lvl1pPr>
          </a:lstStyle>
          <a:p>
            <a:endParaRPr lang="it-IT"/>
          </a:p>
        </p:txBody>
      </p:sp>
      <p:sp>
        <p:nvSpPr>
          <p:cNvPr id="5" name="Rectangle 6"/>
          <p:cNvSpPr>
            <a:spLocks noGrp="1" noChangeArrowheads="1"/>
          </p:cNvSpPr>
          <p:nvPr>
            <p:ph type="sldNum" sz="quarter" idx="12"/>
          </p:nvPr>
        </p:nvSpPr>
        <p:spPr>
          <a:ln/>
        </p:spPr>
        <p:txBody>
          <a:bodyPr/>
          <a:lstStyle>
            <a:lvl1pPr>
              <a:defRPr/>
            </a:lvl1pPr>
          </a:lstStyle>
          <a:p>
            <a:fld id="{ED295D17-F61D-4709-88A3-7FCB45BC9852}" type="slidenum">
              <a:rPr lang="en-US"/>
              <a:pPr/>
              <a:t>‹Nº›</a:t>
            </a:fld>
            <a:endParaRPr lang="en-US"/>
          </a:p>
        </p:txBody>
      </p:sp>
    </p:spTree>
  </p:cSld>
  <p:clrMapOvr>
    <a:masterClrMapping/>
  </p:clrMapOvr>
  <p:transition spd="med">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28A41AEA-F2D4-46D3-B360-A892BC3015CE}" type="slidenum">
              <a:rPr lang="en-US"/>
              <a:pPr/>
              <a:t>‹Nº›</a:t>
            </a:fld>
            <a:endParaRPr lang="en-US"/>
          </a:p>
        </p:txBody>
      </p:sp>
    </p:spTree>
  </p:cSld>
  <p:clrMapOvr>
    <a:masterClrMapping/>
  </p:clrMapOvr>
  <p:transition spd="med">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B98E61A5-BB9C-4939-BC07-53593DF6316D}" type="slidenum">
              <a:rPr lang="en-US"/>
              <a:pPr/>
              <a:t>‹Nº›</a:t>
            </a:fld>
            <a:endParaRPr lang="en-US"/>
          </a:p>
        </p:txBody>
      </p:sp>
    </p:spTree>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B7A168C4-AAB6-4074-BD63-5AFC8F7854C3}" type="slidenum">
              <a:rPr lang="en-US"/>
              <a:pPr/>
              <a:t>‹Nº›</a:t>
            </a:fld>
            <a:endParaRPr lang="en-US"/>
          </a:p>
        </p:txBody>
      </p:sp>
    </p:spTree>
  </p:cSld>
  <p:clrMapOvr>
    <a:masterClrMapping/>
  </p:clrMapOvr>
  <p:transitio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endParaRPr lang="it-IT"/>
          </a:p>
        </p:txBody>
      </p:sp>
      <p:sp>
        <p:nvSpPr>
          <p:cNvPr id="8" name="Rectangle 5"/>
          <p:cNvSpPr>
            <a:spLocks noGrp="1" noChangeArrowheads="1"/>
          </p:cNvSpPr>
          <p:nvPr>
            <p:ph type="ftr" sz="quarter" idx="11"/>
          </p:nvPr>
        </p:nvSpPr>
        <p:spPr>
          <a:ln/>
        </p:spPr>
        <p:txBody>
          <a:bodyPr/>
          <a:lstStyle>
            <a:lvl1pPr>
              <a:defRPr/>
            </a:lvl1pPr>
          </a:lstStyle>
          <a:p>
            <a:endParaRPr lang="it-IT"/>
          </a:p>
        </p:txBody>
      </p:sp>
      <p:sp>
        <p:nvSpPr>
          <p:cNvPr id="9" name="Rectangle 6"/>
          <p:cNvSpPr>
            <a:spLocks noGrp="1" noChangeArrowheads="1"/>
          </p:cNvSpPr>
          <p:nvPr>
            <p:ph type="sldNum" sz="quarter" idx="12"/>
          </p:nvPr>
        </p:nvSpPr>
        <p:spPr>
          <a:ln/>
        </p:spPr>
        <p:txBody>
          <a:bodyPr/>
          <a:lstStyle>
            <a:lvl1pPr>
              <a:defRPr/>
            </a:lvl1pPr>
          </a:lstStyle>
          <a:p>
            <a:fld id="{6F35468D-BB9A-44A9-8229-86D9A2E070C8}" type="slidenum">
              <a:rPr lang="en-US"/>
              <a:pPr/>
              <a:t>‹Nº›</a:t>
            </a:fld>
            <a:endParaRPr lang="en-US"/>
          </a:p>
        </p:txBody>
      </p:sp>
    </p:spTree>
  </p:cSld>
  <p:clrMapOvr>
    <a:masterClrMapping/>
  </p:clrMapOvr>
  <p:transitio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endParaRPr lang="it-IT"/>
          </a:p>
        </p:txBody>
      </p:sp>
      <p:sp>
        <p:nvSpPr>
          <p:cNvPr id="4" name="Rectangle 5"/>
          <p:cNvSpPr>
            <a:spLocks noGrp="1" noChangeArrowheads="1"/>
          </p:cNvSpPr>
          <p:nvPr>
            <p:ph type="ftr" sz="quarter" idx="11"/>
          </p:nvPr>
        </p:nvSpPr>
        <p:spPr>
          <a:ln/>
        </p:spPr>
        <p:txBody>
          <a:bodyPr/>
          <a:lstStyle>
            <a:lvl1pPr>
              <a:defRPr/>
            </a:lvl1pPr>
          </a:lstStyle>
          <a:p>
            <a:endParaRPr lang="it-IT"/>
          </a:p>
        </p:txBody>
      </p:sp>
      <p:sp>
        <p:nvSpPr>
          <p:cNvPr id="5" name="Rectangle 6"/>
          <p:cNvSpPr>
            <a:spLocks noGrp="1" noChangeArrowheads="1"/>
          </p:cNvSpPr>
          <p:nvPr>
            <p:ph type="sldNum" sz="quarter" idx="12"/>
          </p:nvPr>
        </p:nvSpPr>
        <p:spPr>
          <a:ln/>
        </p:spPr>
        <p:txBody>
          <a:bodyPr/>
          <a:lstStyle>
            <a:lvl1pPr>
              <a:defRPr/>
            </a:lvl1pPr>
          </a:lstStyle>
          <a:p>
            <a:fld id="{8BE4A8E3-C430-4B1D-BC23-91C9C2DC7D06}" type="slidenum">
              <a:rPr lang="en-US"/>
              <a:pPr/>
              <a:t>‹Nº›</a:t>
            </a:fld>
            <a:endParaRPr lang="en-US"/>
          </a:p>
        </p:txBody>
      </p:sp>
    </p:spTree>
  </p:cSld>
  <p:clrMapOvr>
    <a:masterClrMapping/>
  </p:clrMapOvr>
  <p:transition spd="med">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it-IT"/>
          </a:p>
        </p:txBody>
      </p:sp>
      <p:sp>
        <p:nvSpPr>
          <p:cNvPr id="3" name="Rectangle 5"/>
          <p:cNvSpPr>
            <a:spLocks noGrp="1" noChangeArrowheads="1"/>
          </p:cNvSpPr>
          <p:nvPr>
            <p:ph type="ftr" sz="quarter" idx="11"/>
          </p:nvPr>
        </p:nvSpPr>
        <p:spPr>
          <a:ln/>
        </p:spPr>
        <p:txBody>
          <a:bodyPr/>
          <a:lstStyle>
            <a:lvl1pPr>
              <a:defRPr/>
            </a:lvl1pPr>
          </a:lstStyle>
          <a:p>
            <a:endParaRPr lang="it-IT"/>
          </a:p>
        </p:txBody>
      </p:sp>
      <p:sp>
        <p:nvSpPr>
          <p:cNvPr id="4" name="Rectangle 6"/>
          <p:cNvSpPr>
            <a:spLocks noGrp="1" noChangeArrowheads="1"/>
          </p:cNvSpPr>
          <p:nvPr>
            <p:ph type="sldNum" sz="quarter" idx="12"/>
          </p:nvPr>
        </p:nvSpPr>
        <p:spPr>
          <a:ln/>
        </p:spPr>
        <p:txBody>
          <a:bodyPr/>
          <a:lstStyle>
            <a:lvl1pPr>
              <a:defRPr/>
            </a:lvl1pPr>
          </a:lstStyle>
          <a:p>
            <a:fld id="{2F04F46D-0B02-422C-A974-003E6C16F252}" type="slidenum">
              <a:rPr lang="en-US"/>
              <a:pPr/>
              <a:t>‹Nº›</a:t>
            </a:fld>
            <a:endParaRPr lang="en-US"/>
          </a:p>
        </p:txBody>
      </p:sp>
    </p:spTree>
  </p:cSld>
  <p:clrMapOvr>
    <a:masterClrMapping/>
  </p:clrMapOvr>
  <p:transition spd="med">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815871A9-0006-416C-BDC9-481123B6066B}" type="slidenum">
              <a:rPr lang="en-US"/>
              <a:pPr/>
              <a:t>‹Nº›</a:t>
            </a:fld>
            <a:endParaRPr lang="en-US"/>
          </a:p>
        </p:txBody>
      </p:sp>
    </p:spTree>
  </p:cSld>
  <p:clrMapOvr>
    <a:masterClrMapping/>
  </p:clrMapOvr>
  <p:transitio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9BB72B7A-14D9-43B3-8928-77631622EB42}" type="slidenum">
              <a:rPr lang="en-US"/>
              <a:pPr/>
              <a:t>‹Nº›</a:t>
            </a:fld>
            <a:endParaRPr lang="en-US"/>
          </a:p>
        </p:txBody>
      </p:sp>
    </p:spTree>
  </p:cSld>
  <p:clrMapOvr>
    <a:masterClrMapping/>
  </p:clrMapOvr>
  <p:transition spd="med">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3AE1071-F3F2-4763-8580-B994D19177F3}"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spd="slow">
    <p:comb/>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Arial" pitchFamily="-106" charset="0"/>
          <a:cs typeface="Arial" pitchFamily="-106" charset="0"/>
        </a:defRPr>
      </a:lvl2pPr>
      <a:lvl3pPr algn="ctr" rtl="0" eaLnBrk="0" fontAlgn="base" hangingPunct="0">
        <a:spcBef>
          <a:spcPct val="0"/>
        </a:spcBef>
        <a:spcAft>
          <a:spcPct val="0"/>
        </a:spcAft>
        <a:defRPr sz="4400">
          <a:solidFill>
            <a:schemeClr val="tx2"/>
          </a:solidFill>
          <a:latin typeface="Arial" pitchFamily="-106" charset="0"/>
          <a:ea typeface="Arial" pitchFamily="-106" charset="0"/>
          <a:cs typeface="Arial" pitchFamily="-106" charset="0"/>
        </a:defRPr>
      </a:lvl3pPr>
      <a:lvl4pPr algn="ctr" rtl="0" eaLnBrk="0" fontAlgn="base" hangingPunct="0">
        <a:spcBef>
          <a:spcPct val="0"/>
        </a:spcBef>
        <a:spcAft>
          <a:spcPct val="0"/>
        </a:spcAft>
        <a:defRPr sz="4400">
          <a:solidFill>
            <a:schemeClr val="tx2"/>
          </a:solidFill>
          <a:latin typeface="Arial" pitchFamily="-106" charset="0"/>
          <a:ea typeface="Arial" pitchFamily="-106" charset="0"/>
          <a:cs typeface="Arial" pitchFamily="-106" charset="0"/>
        </a:defRPr>
      </a:lvl4pPr>
      <a:lvl5pPr algn="ctr" rtl="0" eaLnBrk="0" fontAlgn="base" hangingPunct="0">
        <a:spcBef>
          <a:spcPct val="0"/>
        </a:spcBef>
        <a:spcAft>
          <a:spcPct val="0"/>
        </a:spcAft>
        <a:defRPr sz="4400">
          <a:solidFill>
            <a:schemeClr val="tx2"/>
          </a:solidFill>
          <a:latin typeface="Arial" pitchFamily="-106" charset="0"/>
          <a:ea typeface="Arial" pitchFamily="-106" charset="0"/>
          <a:cs typeface="Arial" pitchFamily="-106" charset="0"/>
        </a:defRPr>
      </a:lvl5pPr>
      <a:lvl6pPr marL="4572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6pPr>
      <a:lvl7pPr marL="9144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7pPr>
      <a:lvl8pPr marL="13716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8pPr>
      <a:lvl9pPr marL="18288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1" name="WordArt 191"/>
          <p:cNvSpPr>
            <a:spLocks noChangeArrowheads="1" noChangeShapeType="1" noTextEdit="1"/>
          </p:cNvSpPr>
          <p:nvPr/>
        </p:nvSpPr>
        <p:spPr bwMode="auto">
          <a:xfrm>
            <a:off x="684213" y="1125538"/>
            <a:ext cx="7488237" cy="3241675"/>
          </a:xfrm>
          <a:prstGeom prst="rect">
            <a:avLst/>
          </a:prstGeom>
        </p:spPr>
        <p:txBody>
          <a:bodyPr wrap="none" fromWordArt="1">
            <a:prstTxWarp prst="textPlain">
              <a:avLst>
                <a:gd name="adj" fmla="val 50000"/>
              </a:avLst>
            </a:prstTxWarp>
          </a:bodyPr>
          <a:lstStyle/>
          <a:p>
            <a:pPr algn="ctr"/>
            <a:r>
              <a:rPr lang="es-MX" b="1" kern="10" dirty="0" err="1" smtClean="0">
                <a:ln w="28575">
                  <a:solidFill>
                    <a:schemeClr val="tx1"/>
                  </a:solidFill>
                  <a:round/>
                  <a:headEnd/>
                  <a:tailEnd/>
                </a:ln>
                <a:noFill/>
                <a:effectLst>
                  <a:prstShdw prst="shdw17" dist="17961" dir="2700000">
                    <a:schemeClr val="bg1"/>
                  </a:prstShdw>
                </a:effectLst>
                <a:latin typeface="Bell MT"/>
              </a:rPr>
              <a:t>AuXiliAdora</a:t>
            </a:r>
            <a:endParaRPr lang="es-MX" b="1" kern="10" dirty="0" smtClean="0">
              <a:ln w="28575">
                <a:solidFill>
                  <a:schemeClr val="tx1"/>
                </a:solidFill>
                <a:round/>
                <a:headEnd/>
                <a:tailEnd/>
              </a:ln>
              <a:noFill/>
              <a:effectLst>
                <a:prstShdw prst="shdw17" dist="17961" dir="2700000">
                  <a:schemeClr val="bg1"/>
                </a:prstShdw>
              </a:effectLst>
              <a:latin typeface="Bell MT"/>
            </a:endParaRPr>
          </a:p>
          <a:p>
            <a:pPr algn="ctr"/>
            <a:r>
              <a:rPr lang="es-MX" b="1" kern="10" dirty="0" smtClean="0">
                <a:ln w="28575">
                  <a:solidFill>
                    <a:schemeClr val="tx1"/>
                  </a:solidFill>
                  <a:round/>
                  <a:headEnd/>
                  <a:tailEnd/>
                </a:ln>
                <a:noFill/>
                <a:effectLst>
                  <a:prstShdw prst="shdw17" dist="17961" dir="2700000">
                    <a:schemeClr val="bg1"/>
                  </a:prstShdw>
                </a:effectLst>
                <a:latin typeface="Bell MT"/>
              </a:rPr>
              <a:t>y </a:t>
            </a:r>
            <a:r>
              <a:rPr lang="es-MX" b="1" kern="10" dirty="0" err="1">
                <a:ln w="28575">
                  <a:solidFill>
                    <a:schemeClr val="tx1"/>
                  </a:solidFill>
                  <a:round/>
                  <a:headEnd/>
                  <a:tailEnd/>
                </a:ln>
                <a:noFill/>
                <a:effectLst>
                  <a:prstShdw prst="shdw17" dist="17961" dir="2700000">
                    <a:schemeClr val="bg1"/>
                  </a:prstShdw>
                </a:effectLst>
                <a:latin typeface="Bell MT"/>
              </a:rPr>
              <a:t>MadrE</a:t>
            </a:r>
            <a:endParaRPr lang="es-MX" b="1" kern="10" dirty="0">
              <a:ln w="28575">
                <a:solidFill>
                  <a:schemeClr val="tx1"/>
                </a:solidFill>
                <a:round/>
                <a:headEnd/>
                <a:tailEnd/>
              </a:ln>
              <a:noFill/>
              <a:effectLst>
                <a:prstShdw prst="shdw17" dist="17961" dir="2700000">
                  <a:schemeClr val="bg1"/>
                </a:prstShdw>
              </a:effectLst>
              <a:latin typeface="Bell MT"/>
            </a:endParaRPr>
          </a:p>
        </p:txBody>
      </p:sp>
      <p:pic>
        <p:nvPicPr>
          <p:cNvPr id="14349" name="Picture 13" descr="_1_19_39_11_1__clip_image004"/>
          <p:cNvPicPr>
            <a:picLocks noChangeAspect="1" noChangeArrowheads="1"/>
          </p:cNvPicPr>
          <p:nvPr/>
        </p:nvPicPr>
        <p:blipFill>
          <a:blip r:embed="rId3">
            <a:clrChange>
              <a:clrFrom>
                <a:srgbClr val="FFFBFF"/>
              </a:clrFrom>
              <a:clrTo>
                <a:srgbClr val="FFFBFF">
                  <a:alpha val="0"/>
                </a:srgbClr>
              </a:clrTo>
            </a:clrChange>
            <a:lum bright="84000"/>
          </a:blip>
          <a:srcRect/>
          <a:stretch>
            <a:fillRect/>
          </a:stretch>
        </p:blipFill>
        <p:spPr bwMode="auto">
          <a:xfrm>
            <a:off x="2339975" y="6264275"/>
            <a:ext cx="2232025" cy="593725"/>
          </a:xfrm>
          <a:prstGeom prst="rect">
            <a:avLst/>
          </a:prstGeom>
          <a:noFill/>
          <a:effectLst>
            <a:outerShdw dist="35921" dir="2700000" algn="ctr" rotWithShape="0">
              <a:schemeClr val="bg1"/>
            </a:outerShdw>
          </a:effectLst>
        </p:spPr>
      </p:pic>
      <p:pic>
        <p:nvPicPr>
          <p:cNvPr id="14350" name="Picture 14" descr="chavez_500_25_03_08"/>
          <p:cNvPicPr>
            <a:picLocks noChangeAspect="1" noChangeArrowheads="1"/>
          </p:cNvPicPr>
          <p:nvPr/>
        </p:nvPicPr>
        <p:blipFill>
          <a:blip r:embed="rId4">
            <a:clrChange>
              <a:clrFrom>
                <a:srgbClr val="9DA1A0"/>
              </a:clrFrom>
              <a:clrTo>
                <a:srgbClr val="9DA1A0">
                  <a:alpha val="0"/>
                </a:srgbClr>
              </a:clrTo>
            </a:clrChange>
          </a:blip>
          <a:srcRect l="25050" t="3247" r="28450" b="28969"/>
          <a:stretch>
            <a:fillRect/>
          </a:stretch>
        </p:blipFill>
        <p:spPr bwMode="auto">
          <a:xfrm>
            <a:off x="468313" y="4411663"/>
            <a:ext cx="1730375" cy="2446337"/>
          </a:xfrm>
          <a:prstGeom prst="rect">
            <a:avLst/>
          </a:prstGeom>
          <a:noFill/>
        </p:spPr>
      </p:pic>
    </p:spTree>
  </p:cSld>
  <p:clrMapOvr>
    <a:masterClrMapping/>
  </p:clrMapOvr>
  <p:transition spd="slow">
    <p:comb/>
    <p:sndAc>
      <p:stSnd loop="1">
        <p:snd r:embed="rId2" name="Tomorrow's_Child_0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431"/>
                                        </p:tgtEl>
                                        <p:attrNameLst>
                                          <p:attrName>style.visibility</p:attrName>
                                        </p:attrNameLst>
                                      </p:cBhvr>
                                      <p:to>
                                        <p:strVal val="visible"/>
                                      </p:to>
                                    </p:set>
                                    <p:anim calcmode="lin" valueType="num">
                                      <p:cBhvr>
                                        <p:cTn id="7" dur="2000" fill="hold"/>
                                        <p:tgtEl>
                                          <p:spTgt spid="10431"/>
                                        </p:tgtEl>
                                        <p:attrNameLst>
                                          <p:attrName>ppt_x</p:attrName>
                                        </p:attrNameLst>
                                      </p:cBhvr>
                                      <p:tavLst>
                                        <p:tav tm="0">
                                          <p:val>
                                            <p:strVal val="#ppt_x-.2"/>
                                          </p:val>
                                        </p:tav>
                                        <p:tav tm="100000">
                                          <p:val>
                                            <p:strVal val="#ppt_x"/>
                                          </p:val>
                                        </p:tav>
                                      </p:tavLst>
                                    </p:anim>
                                    <p:anim calcmode="lin" valueType="num">
                                      <p:cBhvr>
                                        <p:cTn id="8" dur="2000" fill="hold"/>
                                        <p:tgtEl>
                                          <p:spTgt spid="104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431"/>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4350"/>
                                        </p:tgtEl>
                                        <p:attrNameLst>
                                          <p:attrName>style.visibility</p:attrName>
                                        </p:attrNameLst>
                                      </p:cBhvr>
                                      <p:to>
                                        <p:strVal val="visible"/>
                                      </p:to>
                                    </p:set>
                                    <p:animEffect transition="in" filter="fade">
                                      <p:cBhvr>
                                        <p:cTn id="13" dur="2000"/>
                                        <p:tgtEl>
                                          <p:spTgt spid="14350"/>
                                        </p:tgtEl>
                                      </p:cBhvr>
                                    </p:animEffect>
                                  </p:childTnLst>
                                </p:cTn>
                              </p:par>
                              <p:par>
                                <p:cTn id="14" presetID="10" presetClass="entr" presetSubtype="0" fill="hold" nodeType="withEffect">
                                  <p:stCondLst>
                                    <p:cond delay="0"/>
                                  </p:stCondLst>
                                  <p:childTnLst>
                                    <p:set>
                                      <p:cBhvr>
                                        <p:cTn id="15" dur="1" fill="hold">
                                          <p:stCondLst>
                                            <p:cond delay="0"/>
                                          </p:stCondLst>
                                        </p:cTn>
                                        <p:tgtEl>
                                          <p:spTgt spid="14349"/>
                                        </p:tgtEl>
                                        <p:attrNameLst>
                                          <p:attrName>style.visibility</p:attrName>
                                        </p:attrNameLst>
                                      </p:cBhvr>
                                      <p:to>
                                        <p:strVal val="visible"/>
                                      </p:to>
                                    </p:set>
                                    <p:animEffect transition="in" filter="fade">
                                      <p:cBhvr>
                                        <p:cTn id="16" dur="2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76600" y="333375"/>
            <a:ext cx="5545138" cy="1754326"/>
          </a:xfrm>
          <a:prstGeom prst="rect">
            <a:avLst/>
          </a:prstGeom>
          <a:noFill/>
          <a:ln w="9525">
            <a:noFill/>
            <a:miter lim="800000"/>
            <a:headEnd/>
            <a:tailEnd/>
          </a:ln>
          <a:effectLst/>
        </p:spPr>
        <p:txBody>
          <a:bodyPr>
            <a:spAutoFit/>
          </a:bodyPr>
          <a:lstStyle/>
          <a:p>
            <a:pPr>
              <a:spcBef>
                <a:spcPct val="50000"/>
              </a:spcBef>
            </a:pPr>
            <a:r>
              <a:rPr lang="it-IT" dirty="0"/>
              <a:t>A </a:t>
            </a:r>
            <a:r>
              <a:rPr lang="it-IT" dirty="0" smtClean="0"/>
              <a:t> María nosotros nos referimos también como “pueblo en camino”, como cristianos que cada día afrontan el combate de la vida buscando de interpretar la propia existencia según el corazón de Dios. En esto María es de gran ayuda y se propone a nosotros como modelo de imitar. </a:t>
            </a:r>
            <a:endParaRPr lang="it-IT" dirty="0"/>
          </a:p>
        </p:txBody>
      </p:sp>
      <p:pic>
        <p:nvPicPr>
          <p:cNvPr id="30724" name="Picture 4" descr="aosta10d"/>
          <p:cNvPicPr>
            <a:picLocks noChangeAspect="1" noChangeArrowheads="1"/>
          </p:cNvPicPr>
          <p:nvPr/>
        </p:nvPicPr>
        <p:blipFill>
          <a:blip r:embed="rId2"/>
          <a:srcRect/>
          <a:stretch>
            <a:fillRect/>
          </a:stretch>
        </p:blipFill>
        <p:spPr bwMode="auto">
          <a:xfrm>
            <a:off x="5364163" y="2276475"/>
            <a:ext cx="3060700" cy="4081463"/>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132138" y="692150"/>
            <a:ext cx="5688012" cy="1200329"/>
          </a:xfrm>
          <a:prstGeom prst="rect">
            <a:avLst/>
          </a:prstGeom>
          <a:noFill/>
          <a:ln w="9525">
            <a:noFill/>
            <a:miter lim="800000"/>
            <a:headEnd/>
            <a:tailEnd/>
          </a:ln>
          <a:effectLst/>
        </p:spPr>
        <p:txBody>
          <a:bodyPr>
            <a:spAutoFit/>
          </a:bodyPr>
          <a:lstStyle/>
          <a:p>
            <a:pPr marL="342900" indent="-342900">
              <a:spcBef>
                <a:spcPct val="50000"/>
              </a:spcBef>
              <a:buAutoNum type="arabicParenR"/>
            </a:pPr>
            <a:r>
              <a:rPr lang="it-IT" dirty="0" smtClean="0"/>
              <a:t>Su vida de fe, como capacidad de apertura y de acogida a la voluntad de Dios, bien testimoniada en los evangelios, como capacidad de apertura, especialmente en la Anunciación.</a:t>
            </a:r>
            <a:endParaRPr lang="it-IT" dirty="0"/>
          </a:p>
        </p:txBody>
      </p:sp>
      <p:pic>
        <p:nvPicPr>
          <p:cNvPr id="31748" name="Picture 4" descr="Annunciazione"/>
          <p:cNvPicPr>
            <a:picLocks noChangeAspect="1" noChangeArrowheads="1"/>
          </p:cNvPicPr>
          <p:nvPr/>
        </p:nvPicPr>
        <p:blipFill>
          <a:blip r:embed="rId2">
            <a:lum bright="-6000"/>
          </a:blip>
          <a:srcRect l="48303" b="54160"/>
          <a:stretch>
            <a:fillRect/>
          </a:stretch>
        </p:blipFill>
        <p:spPr bwMode="auto">
          <a:xfrm>
            <a:off x="4932363" y="2205038"/>
            <a:ext cx="3822700" cy="4179887"/>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132138" y="476250"/>
            <a:ext cx="5761037" cy="1477328"/>
          </a:xfrm>
          <a:prstGeom prst="rect">
            <a:avLst/>
          </a:prstGeom>
          <a:noFill/>
          <a:ln w="9525">
            <a:noFill/>
            <a:miter lim="800000"/>
            <a:headEnd/>
            <a:tailEnd/>
          </a:ln>
          <a:effectLst/>
        </p:spPr>
        <p:txBody>
          <a:bodyPr>
            <a:spAutoFit/>
          </a:bodyPr>
          <a:lstStyle/>
          <a:p>
            <a:pPr>
              <a:spcBef>
                <a:spcPct val="50000"/>
              </a:spcBef>
            </a:pPr>
            <a:r>
              <a:rPr lang="it-IT" dirty="0" smtClean="0"/>
              <a:t>2) Su solicitud por los más necesitados, aquellos que propiamente a causa de su pobreza o abandono tienen más necesidad de experimentar que Dios los ama, como Ella hizo visitando a su prima o estando atenta a cuanto sucedía en las bodas de Caná; </a:t>
            </a:r>
            <a:endParaRPr lang="it-IT" dirty="0"/>
          </a:p>
        </p:txBody>
      </p:sp>
      <p:pic>
        <p:nvPicPr>
          <p:cNvPr id="32771" name="Picture 3" descr="9301447-bambini-in-condizioni-di-poverta"/>
          <p:cNvPicPr>
            <a:picLocks noChangeAspect="1" noChangeArrowheads="1"/>
          </p:cNvPicPr>
          <p:nvPr/>
        </p:nvPicPr>
        <p:blipFill>
          <a:blip r:embed="rId2"/>
          <a:srcRect/>
          <a:stretch>
            <a:fillRect/>
          </a:stretch>
        </p:blipFill>
        <p:spPr bwMode="auto">
          <a:xfrm>
            <a:off x="3779838" y="3213100"/>
            <a:ext cx="4751387" cy="3170238"/>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987675" y="765175"/>
            <a:ext cx="5832475" cy="1200329"/>
          </a:xfrm>
          <a:prstGeom prst="rect">
            <a:avLst/>
          </a:prstGeom>
          <a:noFill/>
          <a:ln w="9525">
            <a:noFill/>
            <a:miter lim="800000"/>
            <a:headEnd/>
            <a:tailEnd/>
          </a:ln>
          <a:effectLst/>
        </p:spPr>
        <p:txBody>
          <a:bodyPr>
            <a:spAutoFit/>
          </a:bodyPr>
          <a:lstStyle/>
          <a:p>
            <a:pPr>
              <a:spcBef>
                <a:spcPct val="50000"/>
              </a:spcBef>
            </a:pPr>
            <a:r>
              <a:rPr lang="it-IT" dirty="0"/>
              <a:t>3) </a:t>
            </a:r>
            <a:r>
              <a:rPr lang="it-IT" dirty="0" smtClean="0"/>
              <a:t>Su fidelidad en la prueba, que es al mismo tiempo revelación  que la salvación se encuentra en la cruz y en la participación al sufrimiento, que María aparece y vive estando a los pies de la cruz;</a:t>
            </a:r>
            <a:endParaRPr lang="it-IT" dirty="0"/>
          </a:p>
        </p:txBody>
      </p:sp>
      <p:pic>
        <p:nvPicPr>
          <p:cNvPr id="33796" name="Picture 4" descr="MariaCalvario"/>
          <p:cNvPicPr>
            <a:picLocks noChangeAspect="1" noChangeArrowheads="1"/>
          </p:cNvPicPr>
          <p:nvPr/>
        </p:nvPicPr>
        <p:blipFill>
          <a:blip r:embed="rId2"/>
          <a:srcRect/>
          <a:stretch>
            <a:fillRect/>
          </a:stretch>
        </p:blipFill>
        <p:spPr bwMode="auto">
          <a:xfrm>
            <a:off x="5292725" y="2492375"/>
            <a:ext cx="3209925" cy="3971925"/>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59113" y="404813"/>
            <a:ext cx="5761037" cy="1477328"/>
          </a:xfrm>
          <a:prstGeom prst="rect">
            <a:avLst/>
          </a:prstGeom>
          <a:noFill/>
          <a:ln w="9525">
            <a:noFill/>
            <a:miter lim="800000"/>
            <a:headEnd/>
            <a:tailEnd/>
          </a:ln>
          <a:effectLst/>
        </p:spPr>
        <p:txBody>
          <a:bodyPr>
            <a:spAutoFit/>
          </a:bodyPr>
          <a:lstStyle/>
          <a:p>
            <a:pPr>
              <a:spcBef>
                <a:spcPct val="50000"/>
              </a:spcBef>
            </a:pPr>
            <a:r>
              <a:rPr lang="it-IT" dirty="0"/>
              <a:t>4) </a:t>
            </a:r>
            <a:r>
              <a:rPr lang="it-IT" dirty="0" smtClean="0"/>
              <a:t>Su alegría por las maravillas hechas por el Padre, habiendo constatado la fidelidad de Dios a sus promesas y las maravillas realizadas en nosotros y, por medio nuestro, en los jóvenes, que María plasmó en el canto del 'Magnificat</a:t>
            </a:r>
            <a:r>
              <a:rPr lang="it-IT" dirty="0"/>
              <a:t>'.</a:t>
            </a:r>
          </a:p>
        </p:txBody>
      </p:sp>
      <p:pic>
        <p:nvPicPr>
          <p:cNvPr id="34820" name="Picture 4" descr="diritti_umani_giovani02"/>
          <p:cNvPicPr>
            <a:picLocks noChangeAspect="1" noChangeArrowheads="1"/>
          </p:cNvPicPr>
          <p:nvPr/>
        </p:nvPicPr>
        <p:blipFill>
          <a:blip r:embed="rId2"/>
          <a:srcRect/>
          <a:stretch>
            <a:fillRect/>
          </a:stretch>
        </p:blipFill>
        <p:spPr bwMode="auto">
          <a:xfrm>
            <a:off x="3851275" y="2924175"/>
            <a:ext cx="4762500" cy="3571875"/>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087563" y="404813"/>
            <a:ext cx="7056437" cy="641350"/>
          </a:xfrm>
          <a:prstGeom prst="rect">
            <a:avLst/>
          </a:prstGeom>
          <a:noFill/>
          <a:ln w="9525">
            <a:noFill/>
            <a:miter lim="800000"/>
            <a:headEnd/>
            <a:tailEnd/>
          </a:ln>
          <a:effectLst/>
        </p:spPr>
        <p:txBody>
          <a:bodyPr>
            <a:spAutoFit/>
          </a:bodyPr>
          <a:lstStyle/>
          <a:p>
            <a:pPr>
              <a:spcBef>
                <a:spcPct val="50000"/>
              </a:spcBef>
            </a:pPr>
            <a:r>
              <a:rPr lang="it-IT" smtClean="0"/>
              <a:t>En la escuela de Caná, </a:t>
            </a:r>
            <a:r>
              <a:rPr lang="it-IT" dirty="0"/>
              <a:t>Maria ci insegna, da Madre e Maestra,</a:t>
            </a:r>
            <a:br>
              <a:rPr lang="it-IT" dirty="0"/>
            </a:br>
            <a:r>
              <a:rPr lang="it-IT" b="1" dirty="0"/>
              <a:t>quattro atteggiamenti importanti</a:t>
            </a:r>
            <a:r>
              <a:rPr lang="it-IT" dirty="0"/>
              <a:t> per la nostra vita di credenti:</a:t>
            </a:r>
          </a:p>
        </p:txBody>
      </p:sp>
      <p:pic>
        <p:nvPicPr>
          <p:cNvPr id="35844" name="Picture 4" descr="nozze%20di%20cana%20bottigliere"/>
          <p:cNvPicPr>
            <a:picLocks noChangeAspect="1" noChangeArrowheads="1"/>
          </p:cNvPicPr>
          <p:nvPr/>
        </p:nvPicPr>
        <p:blipFill>
          <a:blip r:embed="rId2"/>
          <a:srcRect/>
          <a:stretch>
            <a:fillRect/>
          </a:stretch>
        </p:blipFill>
        <p:spPr bwMode="auto">
          <a:xfrm>
            <a:off x="3492500" y="2471738"/>
            <a:ext cx="5265738" cy="3990975"/>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843213" y="765175"/>
            <a:ext cx="6048375" cy="366713"/>
          </a:xfrm>
          <a:prstGeom prst="rect">
            <a:avLst/>
          </a:prstGeom>
          <a:noFill/>
          <a:ln w="9525">
            <a:noFill/>
            <a:miter lim="800000"/>
            <a:headEnd/>
            <a:tailEnd/>
          </a:ln>
          <a:effectLst/>
        </p:spPr>
        <p:txBody>
          <a:bodyPr>
            <a:spAutoFit/>
          </a:bodyPr>
          <a:lstStyle/>
          <a:p>
            <a:pPr>
              <a:spcBef>
                <a:spcPct val="50000"/>
              </a:spcBef>
            </a:pPr>
            <a:r>
              <a:rPr lang="it-IT"/>
              <a:t>a condividere le vicissitudini degli uomini e delle donne. </a:t>
            </a:r>
          </a:p>
        </p:txBody>
      </p:sp>
      <p:pic>
        <p:nvPicPr>
          <p:cNvPr id="36867" name="Picture 3" descr="resizer"/>
          <p:cNvPicPr>
            <a:picLocks noChangeAspect="1" noChangeArrowheads="1"/>
          </p:cNvPicPr>
          <p:nvPr/>
        </p:nvPicPr>
        <p:blipFill>
          <a:blip r:embed="rId2">
            <a:lum bright="-6000"/>
          </a:blip>
          <a:srcRect/>
          <a:stretch>
            <a:fillRect/>
          </a:stretch>
        </p:blipFill>
        <p:spPr bwMode="auto">
          <a:xfrm>
            <a:off x="3203575" y="2781300"/>
            <a:ext cx="5470525" cy="3540125"/>
          </a:xfrm>
          <a:prstGeom prst="rect">
            <a:avLst/>
          </a:prstGeom>
          <a:noFill/>
          <a:ln w="9525">
            <a:solidFill>
              <a:schemeClr val="tx1"/>
            </a:solidFill>
            <a:miter lim="800000"/>
            <a:headEnd/>
            <a:tailEnd/>
          </a:ln>
          <a:effectLst>
            <a:prstShdw prst="shdw13" dist="53882" dir="13500000">
              <a:schemeClr val="bg1">
                <a:alpha val="50000"/>
              </a:schemeClr>
            </a:prstShdw>
          </a:effectLst>
        </p:spPr>
      </p:pic>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2555875" y="404813"/>
            <a:ext cx="6335713" cy="641350"/>
          </a:xfrm>
          <a:prstGeom prst="rect">
            <a:avLst/>
          </a:prstGeom>
          <a:noFill/>
          <a:ln w="9525">
            <a:noFill/>
            <a:miter lim="800000"/>
            <a:headEnd/>
            <a:tailEnd/>
          </a:ln>
          <a:effectLst/>
        </p:spPr>
        <p:txBody>
          <a:bodyPr>
            <a:spAutoFit/>
          </a:bodyPr>
          <a:lstStyle/>
          <a:p>
            <a:pPr>
              <a:spcBef>
                <a:spcPct val="50000"/>
              </a:spcBef>
            </a:pPr>
            <a:r>
              <a:rPr lang="it-IT"/>
              <a:t>A essere attenti ai bisogni degli altri, a vivere non incentrati su noi stessi ma sugli altri. </a:t>
            </a:r>
          </a:p>
        </p:txBody>
      </p:sp>
      <p:pic>
        <p:nvPicPr>
          <p:cNvPr id="19463" name="Picture 7" descr="volontariato_int"/>
          <p:cNvPicPr>
            <a:picLocks noChangeAspect="1" noChangeArrowheads="1"/>
          </p:cNvPicPr>
          <p:nvPr/>
        </p:nvPicPr>
        <p:blipFill>
          <a:blip r:embed="rId2"/>
          <a:srcRect/>
          <a:stretch>
            <a:fillRect/>
          </a:stretch>
        </p:blipFill>
        <p:spPr bwMode="auto">
          <a:xfrm>
            <a:off x="3132138" y="2492375"/>
            <a:ext cx="5456237" cy="3667125"/>
          </a:xfrm>
          <a:prstGeom prst="rect">
            <a:avLst/>
          </a:prstGeom>
          <a:noFill/>
          <a:ln w="9525">
            <a:solidFill>
              <a:schemeClr val="tx1"/>
            </a:solidFill>
            <a:miter lim="800000"/>
            <a:headEnd/>
            <a:tailEnd/>
          </a:ln>
          <a:effectLst>
            <a:prstShdw prst="shdw13" dist="53882" dir="13500000">
              <a:schemeClr val="bg1">
                <a:alpha val="50000"/>
              </a:schemeClr>
            </a:prstShdw>
          </a:effectLst>
        </p:spPr>
      </p:pic>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2987675" y="188913"/>
            <a:ext cx="5688013" cy="915987"/>
          </a:xfrm>
          <a:prstGeom prst="rect">
            <a:avLst/>
          </a:prstGeom>
          <a:noFill/>
          <a:ln w="9525">
            <a:noFill/>
            <a:miter lim="800000"/>
            <a:headEnd/>
            <a:tailEnd/>
          </a:ln>
          <a:effectLst/>
        </p:spPr>
        <p:txBody>
          <a:bodyPr>
            <a:spAutoFit/>
          </a:bodyPr>
          <a:lstStyle/>
          <a:p>
            <a:pPr>
              <a:spcBef>
                <a:spcPct val="50000"/>
              </a:spcBef>
            </a:pPr>
            <a:r>
              <a:rPr lang="it-IT"/>
              <a:t>a scoprire la presenza di Gesù e a orientare verso di Lui, come l'unico che può rispondere ai nostri bisogni più profondi e ai problema esistenziali. </a:t>
            </a:r>
          </a:p>
        </p:txBody>
      </p:sp>
      <p:pic>
        <p:nvPicPr>
          <p:cNvPr id="20487" name="Picture 7" descr="foto_1294062401"/>
          <p:cNvPicPr>
            <a:picLocks noChangeAspect="1" noChangeArrowheads="1"/>
          </p:cNvPicPr>
          <p:nvPr/>
        </p:nvPicPr>
        <p:blipFill>
          <a:blip r:embed="rId2"/>
          <a:srcRect/>
          <a:stretch>
            <a:fillRect/>
          </a:stretch>
        </p:blipFill>
        <p:spPr bwMode="auto">
          <a:xfrm>
            <a:off x="3635375" y="2689225"/>
            <a:ext cx="4891088" cy="3668713"/>
          </a:xfrm>
          <a:prstGeom prst="rect">
            <a:avLst/>
          </a:prstGeom>
          <a:noFill/>
          <a:ln w="9525">
            <a:solidFill>
              <a:schemeClr val="tx1"/>
            </a:solidFill>
            <a:miter lim="800000"/>
            <a:headEnd/>
            <a:tailEnd/>
          </a:ln>
          <a:effectLst>
            <a:prstShdw prst="shdw13" dist="53882" dir="13500000">
              <a:schemeClr val="bg1">
                <a:alpha val="50000"/>
              </a:schemeClr>
            </a:prstShdw>
          </a:effectLst>
        </p:spPr>
      </p:pic>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p:cNvSpPr txBox="1">
            <a:spLocks noChangeArrowheads="1"/>
          </p:cNvSpPr>
          <p:nvPr/>
        </p:nvSpPr>
        <p:spPr bwMode="auto">
          <a:xfrm>
            <a:off x="2771775" y="549275"/>
            <a:ext cx="6048375" cy="641350"/>
          </a:xfrm>
          <a:prstGeom prst="rect">
            <a:avLst/>
          </a:prstGeom>
          <a:noFill/>
          <a:ln w="9525">
            <a:noFill/>
            <a:miter lim="800000"/>
            <a:headEnd/>
            <a:tailEnd/>
          </a:ln>
          <a:effectLst/>
        </p:spPr>
        <p:txBody>
          <a:bodyPr>
            <a:spAutoFit/>
          </a:bodyPr>
          <a:lstStyle/>
          <a:p>
            <a:pPr>
              <a:spcBef>
                <a:spcPct val="50000"/>
              </a:spcBef>
            </a:pPr>
            <a:r>
              <a:rPr lang="it-IT"/>
              <a:t>ad essere credenti e credibili, così che sia la nostra propria fede quella che rende possibile la fede di altri. </a:t>
            </a:r>
          </a:p>
        </p:txBody>
      </p:sp>
      <p:pic>
        <p:nvPicPr>
          <p:cNvPr id="24587" name="Picture 11" descr="pregare+per+gli+altri"/>
          <p:cNvPicPr>
            <a:picLocks noChangeAspect="1" noChangeArrowheads="1"/>
          </p:cNvPicPr>
          <p:nvPr/>
        </p:nvPicPr>
        <p:blipFill>
          <a:blip r:embed="rId2"/>
          <a:srcRect/>
          <a:stretch>
            <a:fillRect/>
          </a:stretch>
        </p:blipFill>
        <p:spPr bwMode="auto">
          <a:xfrm>
            <a:off x="4284663" y="2420938"/>
            <a:ext cx="3951287" cy="3951287"/>
          </a:xfrm>
          <a:prstGeom prst="rect">
            <a:avLst/>
          </a:prstGeom>
          <a:noFill/>
          <a:ln w="9525">
            <a:solidFill>
              <a:schemeClr val="tx1"/>
            </a:solidFill>
            <a:miter lim="800000"/>
            <a:headEnd/>
            <a:tailEnd/>
          </a:ln>
          <a:effectLst>
            <a:prstShdw prst="shdw13" dist="53882" dir="13500000">
              <a:schemeClr val="bg1">
                <a:alpha val="50000"/>
              </a:schemeClr>
            </a:prstShdw>
          </a:effectLst>
        </p:spPr>
      </p:pic>
    </p:spTree>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2987675" y="476250"/>
            <a:ext cx="6156325" cy="923330"/>
          </a:xfrm>
          <a:prstGeom prst="rect">
            <a:avLst/>
          </a:prstGeom>
          <a:noFill/>
          <a:ln w="9525">
            <a:noFill/>
            <a:miter lim="800000"/>
            <a:headEnd/>
            <a:tailEnd/>
          </a:ln>
          <a:effectLst/>
        </p:spPr>
        <p:txBody>
          <a:bodyPr>
            <a:spAutoFit/>
          </a:bodyPr>
          <a:lstStyle/>
          <a:p>
            <a:pPr>
              <a:spcBef>
                <a:spcPct val="50000"/>
              </a:spcBef>
            </a:pPr>
            <a:r>
              <a:rPr lang="it-IT" dirty="0" smtClean="0"/>
              <a:t>Nuestra vida, entendida como testimonio y misión, debe llevar esperanza, salvaguardia de lo creado, renovación del mundo, paz y reconciliación, libertad. </a:t>
            </a:r>
            <a:endParaRPr lang="it-IT" dirty="0"/>
          </a:p>
        </p:txBody>
      </p:sp>
      <p:pic>
        <p:nvPicPr>
          <p:cNvPr id="15366" name="Picture 6" descr="licht_blumen"/>
          <p:cNvPicPr>
            <a:picLocks noChangeAspect="1" noChangeArrowheads="1"/>
          </p:cNvPicPr>
          <p:nvPr/>
        </p:nvPicPr>
        <p:blipFill>
          <a:blip r:embed="rId2"/>
          <a:srcRect/>
          <a:stretch>
            <a:fillRect/>
          </a:stretch>
        </p:blipFill>
        <p:spPr bwMode="auto">
          <a:xfrm>
            <a:off x="4572000" y="2492375"/>
            <a:ext cx="4033838" cy="4033838"/>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835150" y="404813"/>
            <a:ext cx="7308850" cy="915987"/>
          </a:xfrm>
          <a:prstGeom prst="rect">
            <a:avLst/>
          </a:prstGeom>
          <a:noFill/>
          <a:ln w="9525">
            <a:noFill/>
            <a:miter lim="800000"/>
            <a:headEnd/>
            <a:tailEnd/>
          </a:ln>
          <a:effectLst/>
        </p:spPr>
        <p:txBody>
          <a:bodyPr>
            <a:spAutoFit/>
          </a:bodyPr>
          <a:lstStyle/>
          <a:p>
            <a:pPr>
              <a:spcBef>
                <a:spcPct val="50000"/>
              </a:spcBef>
            </a:pPr>
            <a:r>
              <a:rPr lang="it-IT"/>
              <a:t>Tutto questo è una chiamata, ancora una volta mediata da Maria, all'ascolto di Gesù: "Fate quello che Egli vi dirà". Ed è pure un invito ad essere noi stessi nel mondo il "vino nuovo" del Regno.</a:t>
            </a:r>
          </a:p>
        </p:txBody>
      </p:sp>
      <p:pic>
        <p:nvPicPr>
          <p:cNvPr id="37891" name="Picture 3" descr="giovani gmg"/>
          <p:cNvPicPr>
            <a:picLocks noChangeAspect="1" noChangeArrowheads="1"/>
          </p:cNvPicPr>
          <p:nvPr/>
        </p:nvPicPr>
        <p:blipFill>
          <a:blip r:embed="rId2"/>
          <a:srcRect t="19264"/>
          <a:stretch>
            <a:fillRect/>
          </a:stretch>
        </p:blipFill>
        <p:spPr bwMode="auto">
          <a:xfrm>
            <a:off x="3203575" y="2997200"/>
            <a:ext cx="5541963" cy="3325813"/>
          </a:xfrm>
          <a:prstGeom prst="rect">
            <a:avLst/>
          </a:prstGeom>
          <a:noFill/>
          <a:ln w="9525">
            <a:solidFill>
              <a:schemeClr val="tx1"/>
            </a:solidFill>
            <a:miter lim="800000"/>
            <a:headEnd/>
            <a:tailEnd/>
          </a:ln>
          <a:effectLst>
            <a:prstShdw prst="shdw13" dist="53882" dir="13500000">
              <a:schemeClr val="bg1">
                <a:alpha val="50000"/>
              </a:schemeClr>
            </a:prstShdw>
          </a:effectLst>
        </p:spPr>
      </p:pic>
    </p:spTree>
  </p:cSld>
  <p:clrMapOvr>
    <a:masterClrMapping/>
  </p:clrMapOvr>
  <p:transition spd="med">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627313" y="549275"/>
            <a:ext cx="6121400" cy="1465263"/>
          </a:xfrm>
          <a:prstGeom prst="rect">
            <a:avLst/>
          </a:prstGeom>
          <a:noFill/>
          <a:ln w="9525">
            <a:noFill/>
            <a:miter lim="800000"/>
            <a:headEnd/>
            <a:tailEnd/>
          </a:ln>
          <a:effectLst/>
        </p:spPr>
        <p:txBody>
          <a:bodyPr>
            <a:spAutoFit/>
          </a:bodyPr>
          <a:lstStyle/>
          <a:p>
            <a:pPr>
              <a:spcBef>
                <a:spcPct val="50000"/>
              </a:spcBef>
            </a:pPr>
            <a:r>
              <a:rPr lang="it-IT"/>
              <a:t>In questa festa di Maria Ausiliatrice vogliamo accogliere tutte le gioie e le speranze, le sofferenze e le angosce della umanità, e portarle all'altare e per intercessione della nostra Dolce Madre presentarle al suo Figlio, appunto come fece nelle nozze di Cana.</a:t>
            </a:r>
          </a:p>
        </p:txBody>
      </p:sp>
      <p:pic>
        <p:nvPicPr>
          <p:cNvPr id="38915" name="Picture 3" descr="205_114044_pregare_mani_rosario"/>
          <p:cNvPicPr>
            <a:picLocks noChangeAspect="1" noChangeArrowheads="1"/>
          </p:cNvPicPr>
          <p:nvPr/>
        </p:nvPicPr>
        <p:blipFill>
          <a:blip r:embed="rId2"/>
          <a:srcRect/>
          <a:stretch>
            <a:fillRect/>
          </a:stretch>
        </p:blipFill>
        <p:spPr bwMode="auto">
          <a:xfrm>
            <a:off x="2916238" y="3068638"/>
            <a:ext cx="5735637" cy="3225800"/>
          </a:xfrm>
          <a:prstGeom prst="rect">
            <a:avLst/>
          </a:prstGeom>
          <a:noFill/>
          <a:ln w="9525">
            <a:solidFill>
              <a:schemeClr val="tx1"/>
            </a:solidFill>
            <a:miter lim="800000"/>
            <a:headEnd/>
            <a:tailEnd/>
          </a:ln>
          <a:effectLst>
            <a:prstShdw prst="shdw13" dist="53882" dir="13500000">
              <a:schemeClr val="bg1">
                <a:alpha val="50000"/>
              </a:schemeClr>
            </a:prstShdw>
          </a:effectLst>
        </p:spPr>
      </p:pic>
    </p:spTree>
  </p:cSld>
  <p:clrMapOvr>
    <a:masterClrMapping/>
  </p:clrMapOvr>
  <p:transition spd="med">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095625" y="333375"/>
            <a:ext cx="6048375" cy="1190625"/>
          </a:xfrm>
          <a:prstGeom prst="rect">
            <a:avLst/>
          </a:prstGeom>
          <a:noFill/>
          <a:ln w="9525">
            <a:noFill/>
            <a:miter lim="800000"/>
            <a:headEnd/>
            <a:tailEnd/>
          </a:ln>
          <a:effectLst/>
        </p:spPr>
        <p:txBody>
          <a:bodyPr>
            <a:spAutoFit/>
          </a:bodyPr>
          <a:lstStyle/>
          <a:p>
            <a:pPr>
              <a:spcBef>
                <a:spcPct val="50000"/>
              </a:spcBef>
            </a:pPr>
            <a:r>
              <a:rPr lang="it-IT"/>
              <a:t>Maria è la donna che portandoci a Gesù ci rioffre poi </a:t>
            </a:r>
            <a:br>
              <a:rPr lang="it-IT"/>
            </a:br>
            <a:r>
              <a:rPr lang="it-IT"/>
              <a:t>al mondo, come il vino nuovo che porta la letizia, come testimoni nuovi della vita più vera e della gioia più profonda </a:t>
            </a:r>
          </a:p>
        </p:txBody>
      </p:sp>
      <p:pic>
        <p:nvPicPr>
          <p:cNvPr id="39943" name="Picture 7" descr="natale_2010"/>
          <p:cNvPicPr>
            <a:picLocks noChangeAspect="1" noChangeArrowheads="1"/>
          </p:cNvPicPr>
          <p:nvPr/>
        </p:nvPicPr>
        <p:blipFill>
          <a:blip r:embed="rId2"/>
          <a:srcRect/>
          <a:stretch>
            <a:fillRect/>
          </a:stretch>
        </p:blipFill>
        <p:spPr bwMode="auto">
          <a:xfrm>
            <a:off x="4284663" y="3205163"/>
            <a:ext cx="4360862" cy="3197225"/>
          </a:xfrm>
          <a:prstGeom prst="rect">
            <a:avLst/>
          </a:prstGeom>
          <a:noFill/>
          <a:ln w="9525">
            <a:solidFill>
              <a:schemeClr val="tx1"/>
            </a:solidFill>
            <a:miter lim="800000"/>
            <a:headEnd/>
            <a:tailEnd/>
          </a:ln>
          <a:effectLst>
            <a:prstShdw prst="shdw13" dist="53882" dir="13500000">
              <a:schemeClr val="bg1">
                <a:alpha val="50000"/>
              </a:schemeClr>
            </a:prstShdw>
          </a:effectLst>
        </p:spPr>
      </p:pic>
    </p:spTree>
  </p:cSld>
  <p:clrMapOvr>
    <a:masterClrMapping/>
  </p:clrMapOvr>
  <p:transition spd="med">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polignano_a_mare_cala_pauraba35_1229514596283"/>
          <p:cNvPicPr>
            <a:picLocks noChangeAspect="1" noChangeArrowheads="1"/>
          </p:cNvPicPr>
          <p:nvPr/>
        </p:nvPicPr>
        <p:blipFill>
          <a:blip r:embed="rId2"/>
          <a:srcRect t="38326"/>
          <a:stretch>
            <a:fillRect/>
          </a:stretch>
        </p:blipFill>
        <p:spPr bwMode="auto">
          <a:xfrm>
            <a:off x="3276600" y="3357563"/>
            <a:ext cx="5451475" cy="2257425"/>
          </a:xfrm>
          <a:prstGeom prst="rect">
            <a:avLst/>
          </a:prstGeom>
          <a:noFill/>
          <a:ln w="9525">
            <a:solidFill>
              <a:schemeClr val="tx1"/>
            </a:solidFill>
            <a:miter lim="800000"/>
            <a:headEnd/>
            <a:tailEnd/>
          </a:ln>
          <a:effectLst>
            <a:prstShdw prst="shdw13" dist="53882" dir="13500000">
              <a:schemeClr val="bg1">
                <a:alpha val="50000"/>
              </a:schemeClr>
            </a:prstShdw>
          </a:effectLst>
        </p:spPr>
      </p:pic>
      <p:sp>
        <p:nvSpPr>
          <p:cNvPr id="40962" name="Text Box 2"/>
          <p:cNvSpPr txBox="1">
            <a:spLocks noChangeArrowheads="1"/>
          </p:cNvSpPr>
          <p:nvPr/>
        </p:nvSpPr>
        <p:spPr bwMode="auto">
          <a:xfrm>
            <a:off x="2987675" y="5084763"/>
            <a:ext cx="5329238" cy="228600"/>
          </a:xfrm>
          <a:prstGeom prst="rect">
            <a:avLst/>
          </a:prstGeom>
          <a:noFill/>
          <a:ln w="9525">
            <a:noFill/>
            <a:miter lim="800000"/>
            <a:headEnd/>
            <a:tailEnd/>
          </a:ln>
          <a:effectLst/>
        </p:spPr>
        <p:txBody>
          <a:bodyPr>
            <a:spAutoFit/>
          </a:bodyPr>
          <a:lstStyle/>
          <a:p>
            <a:pPr algn="r">
              <a:spcBef>
                <a:spcPct val="50000"/>
              </a:spcBef>
            </a:pPr>
            <a:r>
              <a:rPr lang="it-IT" sz="900"/>
              <a:t>Sr. Alba Vernazza FMA</a:t>
            </a:r>
          </a:p>
        </p:txBody>
      </p:sp>
    </p:spTree>
  </p:cSld>
  <p:clrMapOvr>
    <a:masterClrMapping/>
  </p:clrMapOvr>
  <p:transition spd="med">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2916238" y="404813"/>
            <a:ext cx="5759450" cy="1200329"/>
          </a:xfrm>
          <a:prstGeom prst="rect">
            <a:avLst/>
          </a:prstGeom>
          <a:noFill/>
          <a:ln w="9525">
            <a:noFill/>
            <a:miter lim="800000"/>
            <a:headEnd/>
            <a:tailEnd/>
          </a:ln>
          <a:effectLst/>
        </p:spPr>
        <p:txBody>
          <a:bodyPr wrap="square">
            <a:spAutoFit/>
          </a:bodyPr>
          <a:lstStyle/>
          <a:p>
            <a:pPr>
              <a:spcBef>
                <a:spcPct val="50000"/>
              </a:spcBef>
            </a:pPr>
            <a:r>
              <a:rPr lang="it-IT" dirty="0" smtClean="0"/>
              <a:t>Siempre más nuestro amor a lo creado y a la historia, como expresión de nuestro amor a Dios y a la humanidad, debe buscar de tocar el corazón de la cultura y transformarla con la energía del Evangelio.</a:t>
            </a:r>
          </a:p>
        </p:txBody>
      </p:sp>
      <p:pic>
        <p:nvPicPr>
          <p:cNvPr id="16389" name="Picture 5" descr="prendi_in_mano_il_vangelo_2"/>
          <p:cNvPicPr>
            <a:picLocks noChangeAspect="1" noChangeArrowheads="1"/>
          </p:cNvPicPr>
          <p:nvPr/>
        </p:nvPicPr>
        <p:blipFill>
          <a:blip r:embed="rId2"/>
          <a:srcRect/>
          <a:stretch>
            <a:fillRect/>
          </a:stretch>
        </p:blipFill>
        <p:spPr bwMode="auto">
          <a:xfrm>
            <a:off x="3851275" y="2855913"/>
            <a:ext cx="4438650" cy="3322637"/>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2735263" y="692150"/>
            <a:ext cx="6408737" cy="1754326"/>
          </a:xfrm>
          <a:prstGeom prst="rect">
            <a:avLst/>
          </a:prstGeom>
          <a:noFill/>
          <a:ln w="9525">
            <a:noFill/>
            <a:miter lim="800000"/>
            <a:headEnd/>
            <a:tailEnd/>
          </a:ln>
          <a:effectLst/>
        </p:spPr>
        <p:txBody>
          <a:bodyPr>
            <a:spAutoFit/>
          </a:bodyPr>
          <a:lstStyle/>
          <a:p>
            <a:pPr>
              <a:spcBef>
                <a:spcPct val="50000"/>
              </a:spcBef>
            </a:pPr>
            <a:r>
              <a:rPr lang="it-IT" dirty="0" smtClean="0"/>
              <a:t>No son tiempos fáciles estos que vivimos, pero no estamos solos. Jesús nos ha dejado como Madre a su propia Madre, que nos cuida, guía y protege.</a:t>
            </a:r>
          </a:p>
          <a:p>
            <a:pPr>
              <a:spcBef>
                <a:spcPct val="50000"/>
              </a:spcBef>
            </a:pPr>
            <a:endParaRPr lang="it-IT" dirty="0" smtClean="0"/>
          </a:p>
          <a:p>
            <a:pPr>
              <a:spcBef>
                <a:spcPct val="50000"/>
              </a:spcBef>
            </a:pPr>
            <a:r>
              <a:rPr lang="it-IT" dirty="0" smtClean="0"/>
              <a:t>"María, Madre de la Iglesia y Auxiliadora de los Cristianos”</a:t>
            </a:r>
            <a:endParaRPr lang="it-IT" dirty="0"/>
          </a:p>
        </p:txBody>
      </p:sp>
      <p:pic>
        <p:nvPicPr>
          <p:cNvPr id="17414" name="Picture 6" descr="IMG_4681"/>
          <p:cNvPicPr>
            <a:picLocks noChangeAspect="1" noChangeArrowheads="1"/>
          </p:cNvPicPr>
          <p:nvPr/>
        </p:nvPicPr>
        <p:blipFill>
          <a:blip r:embed="rId2"/>
          <a:srcRect/>
          <a:stretch>
            <a:fillRect/>
          </a:stretch>
        </p:blipFill>
        <p:spPr bwMode="auto">
          <a:xfrm>
            <a:off x="3635375" y="2997200"/>
            <a:ext cx="5033963" cy="3360738"/>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2663825" y="836613"/>
            <a:ext cx="6480175" cy="1200329"/>
          </a:xfrm>
          <a:prstGeom prst="rect">
            <a:avLst/>
          </a:prstGeom>
          <a:noFill/>
          <a:ln w="9525">
            <a:noFill/>
            <a:miter lim="800000"/>
            <a:headEnd/>
            <a:tailEnd/>
          </a:ln>
          <a:effectLst/>
        </p:spPr>
        <p:txBody>
          <a:bodyPr>
            <a:spAutoFit/>
          </a:bodyPr>
          <a:lstStyle/>
          <a:p>
            <a:pPr>
              <a:spcBef>
                <a:spcPct val="50000"/>
              </a:spcBef>
            </a:pPr>
            <a:r>
              <a:rPr lang="it-IT" dirty="0"/>
              <a:t>La </a:t>
            </a:r>
            <a:r>
              <a:rPr lang="it-IT" dirty="0" smtClean="0"/>
              <a:t>Virgen, en efecto, ha sido para Don Bosco una presencia viva desde el momento del “sueño de los nueves años”, en el cual él la acoge como madre y maestra bajo cuya disciplina se irá modelando su corazón de pastor de los jóvenes.</a:t>
            </a:r>
            <a:endParaRPr lang="it-IT" dirty="0"/>
          </a:p>
        </p:txBody>
      </p:sp>
      <p:pic>
        <p:nvPicPr>
          <p:cNvPr id="18438" name="Picture 6" descr="1cdg"/>
          <p:cNvPicPr>
            <a:picLocks noChangeAspect="1" noChangeArrowheads="1"/>
          </p:cNvPicPr>
          <p:nvPr/>
        </p:nvPicPr>
        <p:blipFill>
          <a:blip r:embed="rId2">
            <a:lum bright="-6000"/>
          </a:blip>
          <a:srcRect/>
          <a:stretch>
            <a:fillRect/>
          </a:stretch>
        </p:blipFill>
        <p:spPr bwMode="auto">
          <a:xfrm>
            <a:off x="3563938" y="2924175"/>
            <a:ext cx="5008562" cy="3576638"/>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305050" y="765175"/>
            <a:ext cx="6838950" cy="1477328"/>
          </a:xfrm>
          <a:prstGeom prst="rect">
            <a:avLst/>
          </a:prstGeom>
          <a:noFill/>
          <a:ln w="9525">
            <a:noFill/>
            <a:miter lim="800000"/>
            <a:headEnd/>
            <a:tailEnd/>
          </a:ln>
          <a:effectLst/>
        </p:spPr>
        <p:txBody>
          <a:bodyPr>
            <a:spAutoFit/>
          </a:bodyPr>
          <a:lstStyle/>
          <a:p>
            <a:pPr>
              <a:spcBef>
                <a:spcPct val="50000"/>
              </a:spcBef>
            </a:pPr>
            <a:r>
              <a:rPr lang="it-IT" dirty="0" smtClean="0"/>
              <a:t>Él acostumbraba decir: </a:t>
            </a:r>
            <a:r>
              <a:rPr lang="it-IT" dirty="0"/>
              <a:t>"</a:t>
            </a:r>
            <a:r>
              <a:rPr lang="it-IT" dirty="0" smtClean="0"/>
              <a:t>No podemos equivocarnos: es María quien nos guía”.</a:t>
            </a:r>
          </a:p>
          <a:p>
            <a:pPr>
              <a:spcBef>
                <a:spcPct val="50000"/>
              </a:spcBef>
            </a:pPr>
            <a:r>
              <a:rPr lang="it-IT" dirty="0" smtClean="0"/>
              <a:t>En él  estaban radicadas algunas convicciones claramente.</a:t>
            </a:r>
          </a:p>
          <a:p>
            <a:pPr lvl="1">
              <a:spcBef>
                <a:spcPct val="50000"/>
              </a:spcBef>
              <a:buFont typeface="Arial" pitchFamily="34" charset="0"/>
              <a:buChar char="•"/>
            </a:pPr>
            <a:r>
              <a:rPr lang="it-IT" dirty="0" smtClean="0"/>
              <a:t>Que María siempre le estaba cercana.</a:t>
            </a:r>
            <a:endParaRPr lang="it-IT" dirty="0"/>
          </a:p>
        </p:txBody>
      </p:sp>
      <p:pic>
        <p:nvPicPr>
          <p:cNvPr id="26627" name="Picture 3" descr="don_bosco_n_musio_2"/>
          <p:cNvPicPr>
            <a:picLocks noChangeAspect="1" noChangeArrowheads="1"/>
          </p:cNvPicPr>
          <p:nvPr/>
        </p:nvPicPr>
        <p:blipFill>
          <a:blip r:embed="rId2"/>
          <a:srcRect b="12648"/>
          <a:stretch>
            <a:fillRect/>
          </a:stretch>
        </p:blipFill>
        <p:spPr bwMode="auto">
          <a:xfrm>
            <a:off x="3708400" y="2852738"/>
            <a:ext cx="5032375" cy="3683000"/>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987675" y="476250"/>
            <a:ext cx="6156325" cy="2169825"/>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it-IT" dirty="0" smtClean="0"/>
              <a:t> Que como “inspiradora y guía”, lo había acompañado, con signos visibles de benevolencia y de protección, en la fundación y en el desarrollo de la Congregación, del Instituto de las FMA y de toda la Familia Salesiana.</a:t>
            </a:r>
          </a:p>
          <a:p>
            <a:pPr>
              <a:spcBef>
                <a:spcPct val="50000"/>
              </a:spcBef>
              <a:buFont typeface="Arial" pitchFamily="34" charset="0"/>
              <a:buChar char="•"/>
            </a:pPr>
            <a:r>
              <a:rPr lang="it-IT" dirty="0" smtClean="0"/>
              <a:t>“Todo es obra de la Virgen”, exclamaba. Ella es “fundadora y sostén de nuestras obras”, nuestra “guía” segura.</a:t>
            </a:r>
            <a:endParaRPr lang="it-IT" dirty="0"/>
          </a:p>
        </p:txBody>
      </p:sp>
      <p:pic>
        <p:nvPicPr>
          <p:cNvPr id="27651" name="Picture 3" descr="IMG_1546"/>
          <p:cNvPicPr>
            <a:picLocks noChangeAspect="1" noChangeArrowheads="1"/>
          </p:cNvPicPr>
          <p:nvPr/>
        </p:nvPicPr>
        <p:blipFill>
          <a:blip r:embed="rId2"/>
          <a:srcRect/>
          <a:stretch>
            <a:fillRect/>
          </a:stretch>
        </p:blipFill>
        <p:spPr bwMode="auto">
          <a:xfrm>
            <a:off x="2627313" y="3284538"/>
            <a:ext cx="6226175" cy="3138487"/>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348038" y="549275"/>
            <a:ext cx="5472112" cy="923330"/>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it-IT" dirty="0" smtClean="0"/>
              <a:t>Que como “madre y maestra” lo había siempre sostenido con la misma premurosa bondad, ya manifestada en el episodio de Caná (cf. Jn 2, 1-11).</a:t>
            </a:r>
            <a:endParaRPr lang="it-IT" dirty="0"/>
          </a:p>
        </p:txBody>
      </p:sp>
      <p:pic>
        <p:nvPicPr>
          <p:cNvPr id="28676" name="Picture 4" descr="u_scrittoio"/>
          <p:cNvPicPr>
            <a:picLocks noChangeAspect="1" noChangeArrowheads="1"/>
          </p:cNvPicPr>
          <p:nvPr/>
        </p:nvPicPr>
        <p:blipFill>
          <a:blip r:embed="rId2"/>
          <a:srcRect/>
          <a:stretch>
            <a:fillRect/>
          </a:stretch>
        </p:blipFill>
        <p:spPr bwMode="auto">
          <a:xfrm>
            <a:off x="3276600" y="2709863"/>
            <a:ext cx="5410200" cy="3603625"/>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76600" y="333375"/>
            <a:ext cx="5543550" cy="1200329"/>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it-IT" dirty="0" smtClean="0"/>
              <a:t>Que había sido Ella quien lo había guiado paso a paso,  para elaborar un proyecto educativo universalmente  válido para la foramción de la juventud: el Sistema Preventivo </a:t>
            </a:r>
            <a:r>
              <a:rPr lang="it-IT" sz="1600" dirty="0"/>
              <a:t>(cf. Cost 20).</a:t>
            </a:r>
            <a:endParaRPr lang="it-IT" dirty="0"/>
          </a:p>
        </p:txBody>
      </p:sp>
      <p:pic>
        <p:nvPicPr>
          <p:cNvPr id="29699" name="Picture 3" descr="Gruppo-con-dB"/>
          <p:cNvPicPr>
            <a:picLocks noChangeAspect="1" noChangeArrowheads="1"/>
          </p:cNvPicPr>
          <p:nvPr/>
        </p:nvPicPr>
        <p:blipFill>
          <a:blip r:embed="rId2"/>
          <a:srcRect/>
          <a:stretch>
            <a:fillRect/>
          </a:stretch>
        </p:blipFill>
        <p:spPr bwMode="auto">
          <a:xfrm>
            <a:off x="3276600" y="2420938"/>
            <a:ext cx="5494338" cy="4121150"/>
          </a:xfrm>
          <a:prstGeom prst="rect">
            <a:avLst/>
          </a:prstGeom>
          <a:noFill/>
          <a:ln w="9525">
            <a:solidFill>
              <a:schemeClr val="tx1"/>
            </a:solidFill>
            <a:miter lim="800000"/>
            <a:headEnd/>
            <a:tailEnd/>
          </a:ln>
        </p:spPr>
      </p:pic>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04Uma45">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FFFF"/>
      </a:hlink>
      <a:folHlink>
        <a:srgbClr val="F0E5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0000"/>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3333CC"/>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04Uma45</Template>
  <TotalTime>287</TotalTime>
  <Words>755</Words>
  <Application>Microsoft Office PowerPoint</Application>
  <PresentationFormat>Presentación en pantalla (4:3)</PresentationFormat>
  <Paragraphs>29</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04Uma45</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DIRETTRICE</dc:creator>
  <cp:lastModifiedBy>Marianela</cp:lastModifiedBy>
  <cp:revision>11</cp:revision>
  <dcterms:created xsi:type="dcterms:W3CDTF">2012-05-23T13:38:59Z</dcterms:created>
  <dcterms:modified xsi:type="dcterms:W3CDTF">2013-05-24T03:59:41Z</dcterms:modified>
</cp:coreProperties>
</file>