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8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316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076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220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74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77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7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756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487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23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91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581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47E0-1E32-46D4-8B57-C3D946F60578}" type="datetimeFigureOut">
              <a:rPr lang="es-CO" smtClean="0"/>
              <a:t>14/05/2018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11A9-0FB2-4085-A477-3939EAC5C9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025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29339" y="930247"/>
            <a:ext cx="44582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Arial" panose="020B0604020202020204" pitchFamily="34" charset="0"/>
                <a:ea typeface="DFGothic-EB" panose="02010609010101010101" pitchFamily="1" charset="-128"/>
                <a:cs typeface="Arial" panose="020B0604020202020204" pitchFamily="34" charset="0"/>
              </a:rPr>
              <a:t>UN VIAJE AL INTERIOR </a:t>
            </a:r>
            <a:endParaRPr lang="es-CO" sz="2800" b="1" dirty="0" smtClean="0">
              <a:latin typeface="Arial" panose="020B0604020202020204" pitchFamily="34" charset="0"/>
              <a:ea typeface="DFGothic-EB" panose="02010609010101010101" pitchFamily="1" charset="-128"/>
              <a:cs typeface="Arial" panose="020B0604020202020204" pitchFamily="34" charset="0"/>
            </a:endParaRPr>
          </a:p>
          <a:p>
            <a:pPr algn="ctr"/>
            <a:r>
              <a:rPr lang="es-CO" sz="2800" b="1" dirty="0" smtClean="0">
                <a:latin typeface="Arial" panose="020B0604020202020204" pitchFamily="34" charset="0"/>
                <a:ea typeface="DFGothic-EB" panose="02010609010101010101" pitchFamily="1" charset="-128"/>
                <a:cs typeface="Arial" panose="020B0604020202020204" pitchFamily="34" charset="0"/>
              </a:rPr>
              <a:t>DE </a:t>
            </a:r>
            <a:r>
              <a:rPr lang="es-CO" sz="2800" b="1" dirty="0">
                <a:latin typeface="Arial" panose="020B0604020202020204" pitchFamily="34" charset="0"/>
                <a:ea typeface="DFGothic-EB" panose="02010609010101010101" pitchFamily="1" charset="-128"/>
                <a:cs typeface="Arial" panose="020B0604020202020204" pitchFamily="34" charset="0"/>
              </a:rPr>
              <a:t>MI VIDA </a:t>
            </a:r>
            <a:r>
              <a:rPr lang="es-CO" sz="2800" b="1" dirty="0" smtClean="0">
                <a:latin typeface="Arial" panose="020B0604020202020204" pitchFamily="34" charset="0"/>
                <a:ea typeface="DFGothic-EB" panose="02010609010101010101" pitchFamily="1" charset="-128"/>
                <a:cs typeface="Arial" panose="020B0604020202020204" pitchFamily="34" charset="0"/>
              </a:rPr>
              <a:t>…</a:t>
            </a:r>
            <a:endParaRPr lang="es-CO" sz="2800" b="1" dirty="0">
              <a:latin typeface="Arial" panose="020B0604020202020204" pitchFamily="34" charset="0"/>
              <a:ea typeface="DFGothic-EB" panose="02010609010101010101" pitchFamily="1" charset="-128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23781" y="3509403"/>
            <a:ext cx="4056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reconocer lo que DIOS quiere de mi…</a:t>
            </a: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46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DFGothic-EB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4</cp:revision>
  <dcterms:created xsi:type="dcterms:W3CDTF">2017-10-18T01:21:07Z</dcterms:created>
  <dcterms:modified xsi:type="dcterms:W3CDTF">2018-05-14T18:53:22Z</dcterms:modified>
</cp:coreProperties>
</file>