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0"/>
  </p:notesMasterIdLst>
  <p:sldIdLst>
    <p:sldId id="339" r:id="rId2"/>
    <p:sldId id="285" r:id="rId3"/>
    <p:sldId id="360" r:id="rId4"/>
    <p:sldId id="362" r:id="rId5"/>
    <p:sldId id="369" r:id="rId6"/>
    <p:sldId id="286" r:id="rId7"/>
    <p:sldId id="370" r:id="rId8"/>
    <p:sldId id="345" r:id="rId9"/>
    <p:sldId id="350" r:id="rId10"/>
    <p:sldId id="381" r:id="rId11"/>
    <p:sldId id="380" r:id="rId12"/>
    <p:sldId id="358" r:id="rId13"/>
    <p:sldId id="288" r:id="rId14"/>
    <p:sldId id="371" r:id="rId15"/>
    <p:sldId id="372" r:id="rId16"/>
    <p:sldId id="363" r:id="rId17"/>
    <p:sldId id="373" r:id="rId18"/>
    <p:sldId id="374" r:id="rId19"/>
    <p:sldId id="293" r:id="rId20"/>
    <p:sldId id="376" r:id="rId21"/>
    <p:sldId id="375" r:id="rId22"/>
    <p:sldId id="291" r:id="rId23"/>
    <p:sldId id="377" r:id="rId24"/>
    <p:sldId id="296" r:id="rId25"/>
    <p:sldId id="364" r:id="rId26"/>
    <p:sldId id="382" r:id="rId27"/>
    <p:sldId id="383" r:id="rId28"/>
    <p:sldId id="347" r:id="rId29"/>
  </p:sldIdLst>
  <p:sldSz cx="9144000" cy="6858000" type="screen4x3"/>
  <p:notesSz cx="6858000" cy="9144000"/>
  <p:embeddedFontLst>
    <p:embeddedFont>
      <p:font typeface="Papyrus" panose="03070502060502030205" pitchFamily="66" charset="0"/>
      <p:regular r:id="rId31"/>
    </p:embeddedFont>
    <p:embeddedFont>
      <p:font typeface="Arial Narrow" panose="020B0606020202030204" pitchFamily="34" charset="0"/>
      <p:regular r:id="rId32"/>
      <p:bold r:id="rId33"/>
      <p:italic r:id="rId34"/>
      <p:boldItalic r:id="rId35"/>
    </p:embeddedFont>
    <p:embeddedFont>
      <p:font typeface="Georgia" panose="02040502050405020303" pitchFamily="18" charset="0"/>
      <p:regular r:id="rId36"/>
      <p:bold r:id="rId37"/>
      <p:italic r:id="rId38"/>
      <p:boldItalic r:id="rId39"/>
    </p:embeddedFont>
    <p:embeddedFont>
      <p:font typeface="Britannic Bold" panose="020B0903060703020204" pitchFamily="34" charset="0"/>
      <p:regular r:id="rId40"/>
    </p:embeddedFont>
    <p:embeddedFont>
      <p:font typeface="Comic Sans MS" panose="030F0702030302020204" pitchFamily="66" charset="0"/>
      <p:regular r:id="rId41"/>
      <p:bold r:id="rId42"/>
      <p:italic r:id="rId43"/>
      <p:boldItalic r:id="rId44"/>
    </p:embeddedFont>
    <p:embeddedFont>
      <p:font typeface="Cooper Black" panose="0208090404030B020404" pitchFamily="18" charset="0"/>
      <p:regular r:id="rId45"/>
    </p:embeddedFont>
    <p:embeddedFont>
      <p:font typeface="Matura MT Script Capitals" panose="03020802060602070202" pitchFamily="66" charset="0"/>
      <p:regular r:id="rId46"/>
    </p:embeddedFont>
    <p:embeddedFont>
      <p:font typeface="Arial Unicode MS" panose="020B0604020202020204" charset="-128"/>
      <p:regular r:id="rId47"/>
    </p:embeddedFont>
    <p:embeddedFont>
      <p:font typeface="Tahoma" panose="020B0604030504040204" pitchFamily="34" charset="0"/>
      <p:regular r:id="rId48"/>
      <p:bold r:id="rId49"/>
    </p:embeddedFont>
    <p:embeddedFont>
      <p:font typeface="Calibri" panose="020F0502020204030204" pitchFamily="34" charset="0"/>
      <p:regular r:id="rId50"/>
      <p:bold r:id="rId51"/>
      <p:italic r:id="rId52"/>
      <p:boldItalic r:id="rId53"/>
    </p:embeddedFont>
    <p:embeddedFont>
      <p:font typeface="Arial Black" panose="020B0A04020102020204" pitchFamily="34" charset="0"/>
      <p:bold r:id="rId54"/>
    </p:embeddedFont>
  </p:embeddedFontLst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Papyrus" pitchFamily="66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Papyrus" pitchFamily="66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Papyrus" pitchFamily="66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Papyrus" pitchFamily="66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Papyrus" pitchFamily="66" charset="0"/>
        <a:ea typeface="+mn-ea"/>
        <a:cs typeface="Arial" pitchFamily="34" charset="0"/>
      </a:defRPr>
    </a:lvl5pPr>
    <a:lvl6pPr marL="2286000" algn="l" defTabSz="914400" rtl="0" eaLnBrk="1" latinLnBrk="0" hangingPunct="1">
      <a:defRPr sz="2000" b="1" kern="1200">
        <a:solidFill>
          <a:schemeClr val="bg1"/>
        </a:solidFill>
        <a:latin typeface="Papyrus" pitchFamily="66" charset="0"/>
        <a:ea typeface="+mn-ea"/>
        <a:cs typeface="Arial" pitchFamily="34" charset="0"/>
      </a:defRPr>
    </a:lvl6pPr>
    <a:lvl7pPr marL="2743200" algn="l" defTabSz="914400" rtl="0" eaLnBrk="1" latinLnBrk="0" hangingPunct="1">
      <a:defRPr sz="2000" b="1" kern="1200">
        <a:solidFill>
          <a:schemeClr val="bg1"/>
        </a:solidFill>
        <a:latin typeface="Papyrus" pitchFamily="66" charset="0"/>
        <a:ea typeface="+mn-ea"/>
        <a:cs typeface="Arial" pitchFamily="34" charset="0"/>
      </a:defRPr>
    </a:lvl7pPr>
    <a:lvl8pPr marL="3200400" algn="l" defTabSz="914400" rtl="0" eaLnBrk="1" latinLnBrk="0" hangingPunct="1">
      <a:defRPr sz="2000" b="1" kern="1200">
        <a:solidFill>
          <a:schemeClr val="bg1"/>
        </a:solidFill>
        <a:latin typeface="Papyrus" pitchFamily="66" charset="0"/>
        <a:ea typeface="+mn-ea"/>
        <a:cs typeface="Arial" pitchFamily="34" charset="0"/>
      </a:defRPr>
    </a:lvl8pPr>
    <a:lvl9pPr marL="3657600" algn="l" defTabSz="914400" rtl="0" eaLnBrk="1" latinLnBrk="0" hangingPunct="1">
      <a:defRPr sz="2000" b="1" kern="1200">
        <a:solidFill>
          <a:schemeClr val="bg1"/>
        </a:solidFill>
        <a:latin typeface="Papyrus" pitchFamily="66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C6F9FE"/>
    <a:srgbClr val="BC9EE8"/>
    <a:srgbClr val="C88CFA"/>
    <a:srgbClr val="FBD6FE"/>
    <a:srgbClr val="150DB3"/>
    <a:srgbClr val="99FF66"/>
    <a:srgbClr val="D60093"/>
    <a:srgbClr val="4B1601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02" autoAdjust="0"/>
    <p:restoredTop sz="86314" autoAdjust="0"/>
  </p:normalViewPr>
  <p:slideViewPr>
    <p:cSldViewPr>
      <p:cViewPr varScale="1">
        <p:scale>
          <a:sx n="59" d="100"/>
          <a:sy n="59" d="100"/>
        </p:scale>
        <p:origin x="1624" y="28"/>
      </p:cViewPr>
      <p:guideLst>
        <p:guide orient="horz" pos="2160"/>
        <p:guide pos="2832"/>
      </p:guideLst>
    </p:cSldViewPr>
  </p:slideViewPr>
  <p:outlineViewPr>
    <p:cViewPr>
      <p:scale>
        <a:sx n="33" d="100"/>
        <a:sy n="33" d="100"/>
      </p:scale>
      <p:origin x="0" y="2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font" Target="fonts/font17.fntdata"/><Relationship Id="rId50" Type="http://schemas.openxmlformats.org/officeDocument/2006/relationships/font" Target="fonts/font20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3" Type="http://schemas.openxmlformats.org/officeDocument/2006/relationships/font" Target="fonts/font23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font" Target="fonts/font18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2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20" Type="http://schemas.openxmlformats.org/officeDocument/2006/relationships/slide" Target="slides/slide19.xml"/><Relationship Id="rId41" Type="http://schemas.openxmlformats.org/officeDocument/2006/relationships/font" Target="fonts/font11.fntdata"/><Relationship Id="rId54" Type="http://schemas.openxmlformats.org/officeDocument/2006/relationships/font" Target="fonts/font2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49" Type="http://schemas.openxmlformats.org/officeDocument/2006/relationships/font" Target="fonts/font19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52" Type="http://schemas.openxmlformats.org/officeDocument/2006/relationships/font" Target="fonts/font22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EE8D68-A7B6-437B-A7E9-6C9E43C7E4ED}" type="doc">
      <dgm:prSet loTypeId="urn:microsoft.com/office/officeart/2005/8/layout/cycle1" loCatId="cycle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it-IT"/>
        </a:p>
      </dgm:t>
    </dgm:pt>
    <dgm:pt modelId="{AE15D60B-C3C1-4770-BF80-E7DA17369A2B}">
      <dgm:prSet phldrT="[Testo]"/>
      <dgm:spPr/>
      <dgm:t>
        <a:bodyPr/>
        <a:lstStyle/>
        <a:p>
          <a:r>
            <a:rPr lang="it-IT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12</a:t>
          </a:r>
        </a:p>
        <a:p>
          <a:r>
            <a:rPr lang="it-IT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Consejeros</a:t>
          </a:r>
        </a:p>
        <a:p>
          <a:r>
            <a:rPr lang="it-IT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Mundiales</a:t>
          </a:r>
          <a:endParaRPr lang="it-IT" b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C6C8691-6594-44D6-9C24-81E32A52DE5C}" type="parTrans" cxnId="{D809848A-9FA8-4D92-AFD2-ABF50D4BC6E1}">
      <dgm:prSet/>
      <dgm:spPr/>
      <dgm:t>
        <a:bodyPr/>
        <a:lstStyle/>
        <a:p>
          <a:endParaRPr lang="it-IT"/>
        </a:p>
      </dgm:t>
    </dgm:pt>
    <dgm:pt modelId="{AA45AC49-DA0C-43ED-8A12-672A0A82EBA9}" type="sibTrans" cxnId="{D809848A-9FA8-4D92-AFD2-ABF50D4BC6E1}">
      <dgm:prSet/>
      <dgm:spPr/>
      <dgm:t>
        <a:bodyPr/>
        <a:lstStyle/>
        <a:p>
          <a:endParaRPr lang="it-IT"/>
        </a:p>
      </dgm:t>
    </dgm:pt>
    <dgm:pt modelId="{1BD831BB-F67E-4C9C-828A-96F554A01D57}">
      <dgm:prSet phldrT="[Testo]"/>
      <dgm:spPr/>
      <dgm:t>
        <a:bodyPr/>
        <a:lstStyle/>
        <a:p>
          <a:r>
            <a:rPr lang="it-IT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Delegada FMA e Delegado SDB</a:t>
          </a:r>
          <a:endParaRPr lang="it-IT" b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D160686-96CB-4062-972A-AD6838CEC31C}" type="parTrans" cxnId="{97996EA8-1DD9-4B09-8B37-65A77C53E1B2}">
      <dgm:prSet/>
      <dgm:spPr/>
      <dgm:t>
        <a:bodyPr/>
        <a:lstStyle/>
        <a:p>
          <a:endParaRPr lang="it-IT"/>
        </a:p>
      </dgm:t>
    </dgm:pt>
    <dgm:pt modelId="{2A0D83D7-7687-4AF0-9CB9-D39472B4C321}" type="sibTrans" cxnId="{97996EA8-1DD9-4B09-8B37-65A77C53E1B2}">
      <dgm:prSet/>
      <dgm:spPr/>
      <dgm:t>
        <a:bodyPr/>
        <a:lstStyle/>
        <a:p>
          <a:endParaRPr lang="it-IT"/>
        </a:p>
      </dgm:t>
    </dgm:pt>
    <dgm:pt modelId="{0986771C-C9D4-4811-8F3C-E6B711891D11}">
      <dgm:prSet phldrT="[Testo]"/>
      <dgm:spPr/>
      <dgm:t>
        <a:bodyPr/>
        <a:lstStyle/>
        <a:p>
          <a:r>
            <a:rPr lang="it-IT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Coordinador</a:t>
          </a:r>
        </a:p>
        <a:p>
          <a:r>
            <a:rPr lang="it-IT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Mundial</a:t>
          </a:r>
          <a:endParaRPr lang="it-IT" b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2DF06A5-D6B5-4F0F-A4CB-2422C79DB863}" type="parTrans" cxnId="{D189B519-D613-4A0D-965A-2CF4FE78E278}">
      <dgm:prSet/>
      <dgm:spPr/>
      <dgm:t>
        <a:bodyPr/>
        <a:lstStyle/>
        <a:p>
          <a:endParaRPr lang="it-IT"/>
        </a:p>
      </dgm:t>
    </dgm:pt>
    <dgm:pt modelId="{36395465-C281-4683-B659-778863A51A02}" type="sibTrans" cxnId="{D189B519-D613-4A0D-965A-2CF4FE78E278}">
      <dgm:prSet/>
      <dgm:spPr/>
      <dgm:t>
        <a:bodyPr/>
        <a:lstStyle/>
        <a:p>
          <a:endParaRPr lang="it-IT"/>
        </a:p>
      </dgm:t>
    </dgm:pt>
    <dgm:pt modelId="{A6E81FA5-E87A-44C3-826B-18765AB7213C}">
      <dgm:prSet phldrT="[Testo]"/>
      <dgm:spPr/>
      <dgm:t>
        <a:bodyPr/>
        <a:lstStyle/>
        <a:p>
          <a:r>
            <a:rPr lang="it-IT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Administrador</a:t>
          </a:r>
        </a:p>
        <a:p>
          <a:endParaRPr lang="it-IT" b="1" dirty="0" smtClean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it-IT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Secretario</a:t>
          </a:r>
          <a:endParaRPr lang="it-IT" b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34E87FA-0C42-406A-BBED-4D486E01D2E1}" type="sibTrans" cxnId="{EA3A46E2-459B-4096-A7CA-3E9DAA2845A3}">
      <dgm:prSet/>
      <dgm:spPr/>
      <dgm:t>
        <a:bodyPr/>
        <a:lstStyle/>
        <a:p>
          <a:endParaRPr lang="it-IT"/>
        </a:p>
      </dgm:t>
    </dgm:pt>
    <dgm:pt modelId="{47B56198-8388-465B-B6EE-435E06744870}" type="parTrans" cxnId="{EA3A46E2-459B-4096-A7CA-3E9DAA2845A3}">
      <dgm:prSet/>
      <dgm:spPr/>
      <dgm:t>
        <a:bodyPr/>
        <a:lstStyle/>
        <a:p>
          <a:endParaRPr lang="it-IT"/>
        </a:p>
      </dgm:t>
    </dgm:pt>
    <dgm:pt modelId="{B8B2391C-140D-4E11-9082-6578A522970C}" type="pres">
      <dgm:prSet presAssocID="{7BEE8D68-A7B6-437B-A7E9-6C9E43C7E4E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D412C92-7A3E-45B5-98A2-6BBCF07DB447}" type="pres">
      <dgm:prSet presAssocID="{AE15D60B-C3C1-4770-BF80-E7DA17369A2B}" presName="dummy" presStyleCnt="0"/>
      <dgm:spPr/>
      <dgm:t>
        <a:bodyPr/>
        <a:lstStyle/>
        <a:p>
          <a:endParaRPr lang="es-ES"/>
        </a:p>
      </dgm:t>
    </dgm:pt>
    <dgm:pt modelId="{63249A56-CC77-47D7-B64F-73F285372161}" type="pres">
      <dgm:prSet presAssocID="{AE15D60B-C3C1-4770-BF80-E7DA17369A2B}" presName="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7CD3673-B98B-483C-81C7-036658A16908}" type="pres">
      <dgm:prSet presAssocID="{AA45AC49-DA0C-43ED-8A12-672A0A82EBA9}" presName="sibTrans" presStyleLbl="node1" presStyleIdx="0" presStyleCnt="4"/>
      <dgm:spPr/>
      <dgm:t>
        <a:bodyPr/>
        <a:lstStyle/>
        <a:p>
          <a:endParaRPr lang="es-ES"/>
        </a:p>
      </dgm:t>
    </dgm:pt>
    <dgm:pt modelId="{9D840BE6-BF72-47C1-9E77-7801671F148F}" type="pres">
      <dgm:prSet presAssocID="{1BD831BB-F67E-4C9C-828A-96F554A01D57}" presName="dummy" presStyleCnt="0"/>
      <dgm:spPr/>
      <dgm:t>
        <a:bodyPr/>
        <a:lstStyle/>
        <a:p>
          <a:endParaRPr lang="es-ES"/>
        </a:p>
      </dgm:t>
    </dgm:pt>
    <dgm:pt modelId="{58CEC33B-D8F7-434A-8849-48D6999EFF13}" type="pres">
      <dgm:prSet presAssocID="{1BD831BB-F67E-4C9C-828A-96F554A01D57}" presName="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CDAFE89-1167-40A2-8DBA-62C0C73F4210}" type="pres">
      <dgm:prSet presAssocID="{2A0D83D7-7687-4AF0-9CB9-D39472B4C321}" presName="sibTrans" presStyleLbl="node1" presStyleIdx="1" presStyleCnt="4" custLinFactNeighborX="-1089" custLinFactNeighborY="-10"/>
      <dgm:spPr/>
      <dgm:t>
        <a:bodyPr/>
        <a:lstStyle/>
        <a:p>
          <a:endParaRPr lang="es-ES"/>
        </a:p>
      </dgm:t>
    </dgm:pt>
    <dgm:pt modelId="{9AE9156A-3EA1-4DD4-A9B1-34DF2A222A2C}" type="pres">
      <dgm:prSet presAssocID="{0986771C-C9D4-4811-8F3C-E6B711891D11}" presName="dummy" presStyleCnt="0"/>
      <dgm:spPr/>
      <dgm:t>
        <a:bodyPr/>
        <a:lstStyle/>
        <a:p>
          <a:endParaRPr lang="es-ES"/>
        </a:p>
      </dgm:t>
    </dgm:pt>
    <dgm:pt modelId="{94F47D6A-C0CD-4B0F-8FEE-C5C454E29316}" type="pres">
      <dgm:prSet presAssocID="{0986771C-C9D4-4811-8F3C-E6B711891D11}" presName="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2001310-ACCE-417F-9F77-C222986FFE38}" type="pres">
      <dgm:prSet presAssocID="{36395465-C281-4683-B659-778863A51A02}" presName="sibTrans" presStyleLbl="node1" presStyleIdx="2" presStyleCnt="4"/>
      <dgm:spPr/>
      <dgm:t>
        <a:bodyPr/>
        <a:lstStyle/>
        <a:p>
          <a:endParaRPr lang="es-ES"/>
        </a:p>
      </dgm:t>
    </dgm:pt>
    <dgm:pt modelId="{C0654D20-19A4-4F51-A041-B8013954BEDE}" type="pres">
      <dgm:prSet presAssocID="{A6E81FA5-E87A-44C3-826B-18765AB7213C}" presName="dummy" presStyleCnt="0"/>
      <dgm:spPr/>
      <dgm:t>
        <a:bodyPr/>
        <a:lstStyle/>
        <a:p>
          <a:endParaRPr lang="es-ES"/>
        </a:p>
      </dgm:t>
    </dgm:pt>
    <dgm:pt modelId="{6F8DB966-AA6E-4B30-B3E4-DFB5B141B1EB}" type="pres">
      <dgm:prSet presAssocID="{A6E81FA5-E87A-44C3-826B-18765AB7213C}" presName="node" presStyleLbl="revTx" presStyleIdx="3" presStyleCnt="4" custRadScaleRad="103390" custRadScaleInc="-2021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8EABB0D-95B6-47A9-A755-1110DD427E33}" type="pres">
      <dgm:prSet presAssocID="{134E87FA-0C42-406A-BBED-4D486E01D2E1}" presName="sibTrans" presStyleLbl="node1" presStyleIdx="3" presStyleCnt="4" custLinFactNeighborX="1595" custLinFactNeighborY="727"/>
      <dgm:spPr/>
      <dgm:t>
        <a:bodyPr/>
        <a:lstStyle/>
        <a:p>
          <a:endParaRPr lang="es-ES"/>
        </a:p>
      </dgm:t>
    </dgm:pt>
  </dgm:ptLst>
  <dgm:cxnLst>
    <dgm:cxn modelId="{D189B519-D613-4A0D-965A-2CF4FE78E278}" srcId="{7BEE8D68-A7B6-437B-A7E9-6C9E43C7E4ED}" destId="{0986771C-C9D4-4811-8F3C-E6B711891D11}" srcOrd="2" destOrd="0" parTransId="{D2DF06A5-D6B5-4F0F-A4CB-2422C79DB863}" sibTransId="{36395465-C281-4683-B659-778863A51A02}"/>
    <dgm:cxn modelId="{10CD7390-A69C-4AED-AE37-3112C547858F}" type="presOf" srcId="{134E87FA-0C42-406A-BBED-4D486E01D2E1}" destId="{28EABB0D-95B6-47A9-A755-1110DD427E33}" srcOrd="0" destOrd="0" presId="urn:microsoft.com/office/officeart/2005/8/layout/cycle1"/>
    <dgm:cxn modelId="{0A1DEF3C-F9B0-4F5E-A6CE-E62678F8F434}" type="presOf" srcId="{AA45AC49-DA0C-43ED-8A12-672A0A82EBA9}" destId="{77CD3673-B98B-483C-81C7-036658A16908}" srcOrd="0" destOrd="0" presId="urn:microsoft.com/office/officeart/2005/8/layout/cycle1"/>
    <dgm:cxn modelId="{A5EB0E74-8236-431C-924B-89E8FE38938F}" type="presOf" srcId="{A6E81FA5-E87A-44C3-826B-18765AB7213C}" destId="{6F8DB966-AA6E-4B30-B3E4-DFB5B141B1EB}" srcOrd="0" destOrd="0" presId="urn:microsoft.com/office/officeart/2005/8/layout/cycle1"/>
    <dgm:cxn modelId="{41018ED4-CA14-4EAE-9D1A-D8B7E4F830CF}" type="presOf" srcId="{1BD831BB-F67E-4C9C-828A-96F554A01D57}" destId="{58CEC33B-D8F7-434A-8849-48D6999EFF13}" srcOrd="0" destOrd="0" presId="urn:microsoft.com/office/officeart/2005/8/layout/cycle1"/>
    <dgm:cxn modelId="{4E029AA6-5449-48B0-90B0-9FE82CED5654}" type="presOf" srcId="{AE15D60B-C3C1-4770-BF80-E7DA17369A2B}" destId="{63249A56-CC77-47D7-B64F-73F285372161}" srcOrd="0" destOrd="0" presId="urn:microsoft.com/office/officeart/2005/8/layout/cycle1"/>
    <dgm:cxn modelId="{436898E8-E3C6-4C2D-92CB-42678C494B48}" type="presOf" srcId="{0986771C-C9D4-4811-8F3C-E6B711891D11}" destId="{94F47D6A-C0CD-4B0F-8FEE-C5C454E29316}" srcOrd="0" destOrd="0" presId="urn:microsoft.com/office/officeart/2005/8/layout/cycle1"/>
    <dgm:cxn modelId="{D809848A-9FA8-4D92-AFD2-ABF50D4BC6E1}" srcId="{7BEE8D68-A7B6-437B-A7E9-6C9E43C7E4ED}" destId="{AE15D60B-C3C1-4770-BF80-E7DA17369A2B}" srcOrd="0" destOrd="0" parTransId="{1C6C8691-6594-44D6-9C24-81E32A52DE5C}" sibTransId="{AA45AC49-DA0C-43ED-8A12-672A0A82EBA9}"/>
    <dgm:cxn modelId="{97135833-9E27-4FCF-9DD4-86F0237FEBEA}" type="presOf" srcId="{2A0D83D7-7687-4AF0-9CB9-D39472B4C321}" destId="{BCDAFE89-1167-40A2-8DBA-62C0C73F4210}" srcOrd="0" destOrd="0" presId="urn:microsoft.com/office/officeart/2005/8/layout/cycle1"/>
    <dgm:cxn modelId="{EA3A46E2-459B-4096-A7CA-3E9DAA2845A3}" srcId="{7BEE8D68-A7B6-437B-A7E9-6C9E43C7E4ED}" destId="{A6E81FA5-E87A-44C3-826B-18765AB7213C}" srcOrd="3" destOrd="0" parTransId="{47B56198-8388-465B-B6EE-435E06744870}" sibTransId="{134E87FA-0C42-406A-BBED-4D486E01D2E1}"/>
    <dgm:cxn modelId="{132A7DE5-BF46-47EA-8A54-E4F824F1C03A}" type="presOf" srcId="{7BEE8D68-A7B6-437B-A7E9-6C9E43C7E4ED}" destId="{B8B2391C-140D-4E11-9082-6578A522970C}" srcOrd="0" destOrd="0" presId="urn:microsoft.com/office/officeart/2005/8/layout/cycle1"/>
    <dgm:cxn modelId="{97996EA8-1DD9-4B09-8B37-65A77C53E1B2}" srcId="{7BEE8D68-A7B6-437B-A7E9-6C9E43C7E4ED}" destId="{1BD831BB-F67E-4C9C-828A-96F554A01D57}" srcOrd="1" destOrd="0" parTransId="{3D160686-96CB-4062-972A-AD6838CEC31C}" sibTransId="{2A0D83D7-7687-4AF0-9CB9-D39472B4C321}"/>
    <dgm:cxn modelId="{F2A52510-3B28-49F3-9B58-C74D61EFE096}" type="presOf" srcId="{36395465-C281-4683-B659-778863A51A02}" destId="{72001310-ACCE-417F-9F77-C222986FFE38}" srcOrd="0" destOrd="0" presId="urn:microsoft.com/office/officeart/2005/8/layout/cycle1"/>
    <dgm:cxn modelId="{94662F51-31F0-44E6-BEA2-6EFFEAD376F6}" type="presParOf" srcId="{B8B2391C-140D-4E11-9082-6578A522970C}" destId="{4D412C92-7A3E-45B5-98A2-6BBCF07DB447}" srcOrd="0" destOrd="0" presId="urn:microsoft.com/office/officeart/2005/8/layout/cycle1"/>
    <dgm:cxn modelId="{4652A69D-57BE-415D-A279-DF93F4210904}" type="presParOf" srcId="{B8B2391C-140D-4E11-9082-6578A522970C}" destId="{63249A56-CC77-47D7-B64F-73F285372161}" srcOrd="1" destOrd="0" presId="urn:microsoft.com/office/officeart/2005/8/layout/cycle1"/>
    <dgm:cxn modelId="{B12E0827-3291-47C9-8C1C-3D34127345FF}" type="presParOf" srcId="{B8B2391C-140D-4E11-9082-6578A522970C}" destId="{77CD3673-B98B-483C-81C7-036658A16908}" srcOrd="2" destOrd="0" presId="urn:microsoft.com/office/officeart/2005/8/layout/cycle1"/>
    <dgm:cxn modelId="{F0034E9C-4E09-44BB-BBF9-E4CFCDD2AADC}" type="presParOf" srcId="{B8B2391C-140D-4E11-9082-6578A522970C}" destId="{9D840BE6-BF72-47C1-9E77-7801671F148F}" srcOrd="3" destOrd="0" presId="urn:microsoft.com/office/officeart/2005/8/layout/cycle1"/>
    <dgm:cxn modelId="{2CD38152-584A-43DC-9004-AF6B09227A34}" type="presParOf" srcId="{B8B2391C-140D-4E11-9082-6578A522970C}" destId="{58CEC33B-D8F7-434A-8849-48D6999EFF13}" srcOrd="4" destOrd="0" presId="urn:microsoft.com/office/officeart/2005/8/layout/cycle1"/>
    <dgm:cxn modelId="{804A70DB-AD57-43F9-843D-DF0D2FE4E7B5}" type="presParOf" srcId="{B8B2391C-140D-4E11-9082-6578A522970C}" destId="{BCDAFE89-1167-40A2-8DBA-62C0C73F4210}" srcOrd="5" destOrd="0" presId="urn:microsoft.com/office/officeart/2005/8/layout/cycle1"/>
    <dgm:cxn modelId="{9914FF6B-4564-4676-A0A5-DF46E4A6A60C}" type="presParOf" srcId="{B8B2391C-140D-4E11-9082-6578A522970C}" destId="{9AE9156A-3EA1-4DD4-A9B1-34DF2A222A2C}" srcOrd="6" destOrd="0" presId="urn:microsoft.com/office/officeart/2005/8/layout/cycle1"/>
    <dgm:cxn modelId="{FB2DF539-E245-4A08-AD52-BD942735BB54}" type="presParOf" srcId="{B8B2391C-140D-4E11-9082-6578A522970C}" destId="{94F47D6A-C0CD-4B0F-8FEE-C5C454E29316}" srcOrd="7" destOrd="0" presId="urn:microsoft.com/office/officeart/2005/8/layout/cycle1"/>
    <dgm:cxn modelId="{BFADEA14-95F3-48B5-8201-B2D41FC732AB}" type="presParOf" srcId="{B8B2391C-140D-4E11-9082-6578A522970C}" destId="{72001310-ACCE-417F-9F77-C222986FFE38}" srcOrd="8" destOrd="0" presId="urn:microsoft.com/office/officeart/2005/8/layout/cycle1"/>
    <dgm:cxn modelId="{9520C1B8-3605-4F99-8F7E-826F2337A2D7}" type="presParOf" srcId="{B8B2391C-140D-4E11-9082-6578A522970C}" destId="{C0654D20-19A4-4F51-A041-B8013954BEDE}" srcOrd="9" destOrd="0" presId="urn:microsoft.com/office/officeart/2005/8/layout/cycle1"/>
    <dgm:cxn modelId="{C39973A7-DAFA-4375-9307-A62F64F535A2}" type="presParOf" srcId="{B8B2391C-140D-4E11-9082-6578A522970C}" destId="{6F8DB966-AA6E-4B30-B3E4-DFB5B141B1EB}" srcOrd="10" destOrd="0" presId="urn:microsoft.com/office/officeart/2005/8/layout/cycle1"/>
    <dgm:cxn modelId="{27EEEBAB-FF07-499F-8313-FA5FD2A25A1D}" type="presParOf" srcId="{B8B2391C-140D-4E11-9082-6578A522970C}" destId="{28EABB0D-95B6-47A9-A755-1110DD427E33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249A56-CC77-47D7-B64F-73F285372161}">
      <dsp:nvSpPr>
        <dsp:cNvPr id="0" name=""/>
        <dsp:cNvSpPr/>
      </dsp:nvSpPr>
      <dsp:spPr>
        <a:xfrm>
          <a:off x="4484712" y="145350"/>
          <a:ext cx="2299410" cy="2299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700" b="1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12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700" b="1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Consejeros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700" b="1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Mundiales</a:t>
          </a:r>
          <a:endParaRPr lang="it-IT" sz="2700" b="1" kern="120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84712" y="145350"/>
        <a:ext cx="2299410" cy="2299410"/>
      </dsp:txXfrm>
    </dsp:sp>
    <dsp:sp modelId="{77CD3673-B98B-483C-81C7-036658A16908}">
      <dsp:nvSpPr>
        <dsp:cNvPr id="0" name=""/>
        <dsp:cNvSpPr/>
      </dsp:nvSpPr>
      <dsp:spPr>
        <a:xfrm>
          <a:off x="428008" y="-631"/>
          <a:ext cx="6502097" cy="6502097"/>
        </a:xfrm>
        <a:prstGeom prst="circularArrow">
          <a:avLst>
            <a:gd name="adj1" fmla="val 6896"/>
            <a:gd name="adj2" fmla="val 464871"/>
            <a:gd name="adj3" fmla="val 551439"/>
            <a:gd name="adj4" fmla="val 20583690"/>
            <a:gd name="adj5" fmla="val 8045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8CEC33B-D8F7-434A-8849-48D6999EFF13}">
      <dsp:nvSpPr>
        <dsp:cNvPr id="0" name=""/>
        <dsp:cNvSpPr/>
      </dsp:nvSpPr>
      <dsp:spPr>
        <a:xfrm>
          <a:off x="4484712" y="4056072"/>
          <a:ext cx="2299410" cy="2299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700" b="1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Delegada FMA e Delegado SDB</a:t>
          </a:r>
          <a:endParaRPr lang="it-IT" sz="2700" b="1" kern="120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84712" y="4056072"/>
        <a:ext cx="2299410" cy="2299410"/>
      </dsp:txXfrm>
    </dsp:sp>
    <dsp:sp modelId="{BCDAFE89-1167-40A2-8DBA-62C0C73F4210}">
      <dsp:nvSpPr>
        <dsp:cNvPr id="0" name=""/>
        <dsp:cNvSpPr/>
      </dsp:nvSpPr>
      <dsp:spPr>
        <a:xfrm>
          <a:off x="357200" y="-1282"/>
          <a:ext cx="6502097" cy="6502097"/>
        </a:xfrm>
        <a:prstGeom prst="circularArrow">
          <a:avLst>
            <a:gd name="adj1" fmla="val 6896"/>
            <a:gd name="adj2" fmla="val 464871"/>
            <a:gd name="adj3" fmla="val 5951439"/>
            <a:gd name="adj4" fmla="val 4383690"/>
            <a:gd name="adj5" fmla="val 8045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F47D6A-C0CD-4B0F-8FEE-C5C454E29316}">
      <dsp:nvSpPr>
        <dsp:cNvPr id="0" name=""/>
        <dsp:cNvSpPr/>
      </dsp:nvSpPr>
      <dsp:spPr>
        <a:xfrm>
          <a:off x="573990" y="4056072"/>
          <a:ext cx="2299410" cy="2299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700" b="1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Coordinador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700" b="1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Mundial</a:t>
          </a:r>
          <a:endParaRPr lang="it-IT" sz="2700" b="1" kern="120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3990" y="4056072"/>
        <a:ext cx="2299410" cy="2299410"/>
      </dsp:txXfrm>
    </dsp:sp>
    <dsp:sp modelId="{72001310-ACCE-417F-9F77-C222986FFE38}">
      <dsp:nvSpPr>
        <dsp:cNvPr id="0" name=""/>
        <dsp:cNvSpPr/>
      </dsp:nvSpPr>
      <dsp:spPr>
        <a:xfrm>
          <a:off x="367977" y="-176342"/>
          <a:ext cx="6502097" cy="6502097"/>
        </a:xfrm>
        <a:prstGeom prst="circularArrow">
          <a:avLst>
            <a:gd name="adj1" fmla="val 6896"/>
            <a:gd name="adj2" fmla="val 464871"/>
            <a:gd name="adj3" fmla="val 10923897"/>
            <a:gd name="adj4" fmla="val 9552812"/>
            <a:gd name="adj5" fmla="val 8045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F8DB966-AA6E-4B30-B3E4-DFB5B141B1EB}">
      <dsp:nvSpPr>
        <dsp:cNvPr id="0" name=""/>
        <dsp:cNvSpPr/>
      </dsp:nvSpPr>
      <dsp:spPr>
        <a:xfrm>
          <a:off x="305397" y="304007"/>
          <a:ext cx="2299410" cy="2299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700" b="1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Administrador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700" b="1" kern="1200" dirty="0" smtClean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700" b="1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Secretario</a:t>
          </a:r>
          <a:endParaRPr lang="it-IT" sz="2700" b="1" kern="120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5397" y="304007"/>
        <a:ext cx="2299410" cy="2299410"/>
      </dsp:txXfrm>
    </dsp:sp>
    <dsp:sp modelId="{28EABB0D-95B6-47A9-A755-1110DD427E33}">
      <dsp:nvSpPr>
        <dsp:cNvPr id="0" name=""/>
        <dsp:cNvSpPr/>
      </dsp:nvSpPr>
      <dsp:spPr>
        <a:xfrm>
          <a:off x="391589" y="-163"/>
          <a:ext cx="6502097" cy="6502097"/>
        </a:xfrm>
        <a:prstGeom prst="circularArrow">
          <a:avLst>
            <a:gd name="adj1" fmla="val 6896"/>
            <a:gd name="adj2" fmla="val 464871"/>
            <a:gd name="adj3" fmla="val 16935122"/>
            <a:gd name="adj4" fmla="val 15015421"/>
            <a:gd name="adj5" fmla="val 8045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i="1">
                <a:latin typeface="Matura MT Script Capitals" pitchFamily="66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i="1">
                <a:latin typeface="Matura MT Script Capitals" pitchFamily="66" charset="0"/>
                <a:cs typeface="+mn-cs"/>
              </a:defRPr>
            </a:lvl1pPr>
          </a:lstStyle>
          <a:p>
            <a:pPr>
              <a:defRPr/>
            </a:pPr>
            <a:fld id="{C96C2E6F-8B80-4712-A5E9-6FFDE8459A90}" type="datetimeFigureOut">
              <a:rPr lang="it-IT"/>
              <a:pPr>
                <a:defRPr/>
              </a:pPr>
              <a:t>28/06/2019</a:t>
            </a:fld>
            <a:endParaRPr lang="it-IT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i="1">
                <a:latin typeface="Matura MT Script Capitals" pitchFamily="66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i="1">
                <a:latin typeface="Matura MT Script Capitals" pitchFamily="66" charset="0"/>
                <a:cs typeface="+mn-cs"/>
              </a:defRPr>
            </a:lvl1pPr>
          </a:lstStyle>
          <a:p>
            <a:pPr>
              <a:defRPr/>
            </a:pPr>
            <a:fld id="{E6021658-F440-4814-88FD-F27196E59425}" type="slidenum">
              <a:rPr lang="it-IT"/>
              <a:pPr>
                <a:defRPr/>
              </a:pPr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57635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3887021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4350559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25252321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9715798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8159785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26071607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28417434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25838341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24963301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16782107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2140510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734429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24288309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18324395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4458865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29048765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15813370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234845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244712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490367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42591823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14596610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817502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2174339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5599929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2875342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29457-6E00-43AE-8694-54CA8FF58616}" type="slidenum">
              <a:rPr lang="it-IT"/>
              <a:pPr>
                <a:defRPr/>
              </a:pPr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6424096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9894B-D1B4-4174-8893-D03395133B0A}" type="slidenum">
              <a:rPr lang="it-IT"/>
              <a:pPr>
                <a:defRPr/>
              </a:pPr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8690435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A078C-02F4-4D5A-AAE2-8F733ABF814A}" type="slidenum">
              <a:rPr lang="it-IT"/>
              <a:pPr>
                <a:defRPr/>
              </a:pPr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6826595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F996C-3003-4C4E-90DB-B76FA35B512B}" type="slidenum">
              <a:rPr lang="it-IT"/>
              <a:pPr>
                <a:defRPr/>
              </a:pPr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9028946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E8F6A-A17F-406A-9C50-C7B7BEAB60DB}" type="slidenum">
              <a:rPr lang="it-IT"/>
              <a:pPr>
                <a:defRPr/>
              </a:pPr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1433499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DABB9-8D44-41A9-8B8E-449292EF3BF5}" type="slidenum">
              <a:rPr lang="it-IT"/>
              <a:pPr>
                <a:defRPr/>
              </a:pPr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4040485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0F37A-7BA4-4910-AB2B-27E9E65B9A40}" type="slidenum">
              <a:rPr lang="it-IT"/>
              <a:pPr>
                <a:defRPr/>
              </a:pPr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0182582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2366F-CFC5-40B5-B085-34CC5810EF7B}" type="slidenum">
              <a:rPr lang="it-IT"/>
              <a:pPr>
                <a:defRPr/>
              </a:pPr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3272332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74CC6-E321-4435-8FED-04BBF8DC6D89}" type="slidenum">
              <a:rPr lang="it-IT"/>
              <a:pPr>
                <a:defRPr/>
              </a:pPr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8894500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0A2CA-A99C-464D-A854-5A6D1DAA7AF7}" type="slidenum">
              <a:rPr lang="it-IT"/>
              <a:pPr>
                <a:defRPr/>
              </a:pPr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4789290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7333B-B97F-4796-B427-AB81EE1D2B44}" type="slidenum">
              <a:rPr lang="it-IT"/>
              <a:pPr>
                <a:defRPr/>
              </a:pPr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9892375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0070C0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i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i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i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4777862-0529-4FA0-99C4-20FE7602A640}" type="slidenum">
              <a:rPr lang="it-IT"/>
              <a:pPr>
                <a:defRPr/>
              </a:pPr>
              <a:t>‹Nº›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3" r:id="rId1"/>
    <p:sldLayoutId id="2147484024" r:id="rId2"/>
    <p:sldLayoutId id="2147484025" r:id="rId3"/>
    <p:sldLayoutId id="2147484026" r:id="rId4"/>
    <p:sldLayoutId id="2147484027" r:id="rId5"/>
    <p:sldLayoutId id="2147484028" r:id="rId6"/>
    <p:sldLayoutId id="2147484029" r:id="rId7"/>
    <p:sldLayoutId id="2147484030" r:id="rId8"/>
    <p:sldLayoutId id="2147484031" r:id="rId9"/>
    <p:sldLayoutId id="2147484032" r:id="rId10"/>
    <p:sldLayoutId id="2147484033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Elipse"/>
          <p:cNvSpPr/>
          <p:nvPr/>
        </p:nvSpPr>
        <p:spPr bwMode="auto">
          <a:xfrm>
            <a:off x="755576" y="1556792"/>
            <a:ext cx="3828002" cy="3754036"/>
          </a:xfrm>
          <a:prstGeom prst="ellipse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glow rad="1016000">
              <a:srgbClr val="FFFF99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40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atura MT Script Capitals" pitchFamily="66" charset="0"/>
            </a:endParaRPr>
          </a:p>
        </p:txBody>
      </p:sp>
      <p:sp>
        <p:nvSpPr>
          <p:cNvPr id="3" name="2 Elipse"/>
          <p:cNvSpPr/>
          <p:nvPr/>
        </p:nvSpPr>
        <p:spPr bwMode="auto">
          <a:xfrm>
            <a:off x="4499992" y="2204864"/>
            <a:ext cx="3454014" cy="3154204"/>
          </a:xfrm>
          <a:prstGeom prst="ellipse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2700000" scaled="0"/>
            <a:tileRect/>
          </a:gra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rgbClr val="0070C0">
                <a:alpha val="40000"/>
              </a:srgb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40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atura MT Script Capitals" pitchFamily="66" charset="0"/>
            </a:endParaRPr>
          </a:p>
        </p:txBody>
      </p:sp>
      <p:sp>
        <p:nvSpPr>
          <p:cNvPr id="10" name="TextBox"/>
          <p:cNvSpPr txBox="1"/>
          <p:nvPr/>
        </p:nvSpPr>
        <p:spPr>
          <a:xfrm>
            <a:off x="5148064" y="3645024"/>
            <a:ext cx="2674417" cy="1015663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“</a:t>
            </a:r>
            <a:r>
              <a:rPr lang="es-PA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Y</a:t>
            </a:r>
            <a:r>
              <a:rPr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O S</a:t>
            </a:r>
            <a:r>
              <a:rPr lang="es-PA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I</a:t>
            </a:r>
            <a:r>
              <a:rPr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EMPRE </a:t>
            </a:r>
            <a:r>
              <a:rPr lang="es-PA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NECESITO</a:t>
            </a:r>
            <a:r>
              <a:rPr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 D</a:t>
            </a:r>
            <a:r>
              <a:rPr lang="es-PA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E</a:t>
            </a:r>
            <a:r>
              <a:rPr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 T</a:t>
            </a:r>
            <a:r>
              <a:rPr lang="es-PA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ODOS</a:t>
            </a:r>
            <a:r>
              <a:rPr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”</a:t>
            </a:r>
            <a:endParaRPr lang="zh-CN" altLang="en-US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" name="TextBox"/>
          <p:cNvSpPr txBox="1"/>
          <p:nvPr/>
        </p:nvSpPr>
        <p:spPr>
          <a:xfrm>
            <a:off x="1329270" y="5359068"/>
            <a:ext cx="6624736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419" altLang="zh-CN" sz="6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oper Black" panose="0208090404030B020404" pitchFamily="18" charset="0"/>
              </a:rPr>
              <a:t>sscc</a:t>
            </a:r>
            <a:endParaRPr lang="zh-CN" altLang="en-US" sz="6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  <p:pic>
        <p:nvPicPr>
          <p:cNvPr id="8" name="23 Imagen" descr="sscc.jpg"/>
          <p:cNvPicPr>
            <a:picLocks noChangeAspect="1"/>
          </p:cNvPicPr>
          <p:nvPr/>
        </p:nvPicPr>
        <p:blipFill>
          <a:blip r:embed="rId3" cstate="print"/>
          <a:srcRect t="3750"/>
          <a:stretch>
            <a:fillRect/>
          </a:stretch>
        </p:blipFill>
        <p:spPr>
          <a:xfrm>
            <a:off x="0" y="5757806"/>
            <a:ext cx="971600" cy="11001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48873" y="368184"/>
            <a:ext cx="4000936" cy="36733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1 Rectángulo"/>
          <p:cNvSpPr/>
          <p:nvPr/>
        </p:nvSpPr>
        <p:spPr>
          <a:xfrm rot="1268279">
            <a:off x="756975" y="2707158"/>
            <a:ext cx="3822529" cy="1275822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prstTxWarp prst="textArchDown">
              <a:avLst>
                <a:gd name="adj" fmla="val 21585276"/>
              </a:avLst>
            </a:prstTxWarp>
            <a:spAutoFit/>
          </a:bodyPr>
          <a:lstStyle/>
          <a:p>
            <a:pPr algn="ctr">
              <a:defRPr/>
            </a:pPr>
            <a:r>
              <a:rPr lang="es-ES" sz="28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oper Black" panose="0208090404030B020404" pitchFamily="18" charset="0"/>
                <a:cs typeface="+mn-cs"/>
              </a:rPr>
              <a:t>SALESIANOS</a:t>
            </a:r>
          </a:p>
          <a:p>
            <a:pPr algn="ctr">
              <a:defRPr/>
            </a:pPr>
            <a:r>
              <a:rPr lang="es-ES" sz="28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oper Black" panose="0208090404030B020404" pitchFamily="18" charset="0"/>
                <a:cs typeface="+mn-cs"/>
              </a:rPr>
              <a:t>COOPERADORES</a:t>
            </a:r>
            <a:endParaRPr lang="es-ES" sz="2800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oper Black" panose="0208090404030B0204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85179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39999">
              <a:srgbClr val="0070C0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2"/>
          <p:cNvSpPr>
            <a:spLocks noChangeArrowheads="1"/>
          </p:cNvSpPr>
          <p:nvPr/>
        </p:nvSpPr>
        <p:spPr bwMode="auto">
          <a:xfrm rot="5748522">
            <a:off x="3607749" y="1029128"/>
            <a:ext cx="6061876" cy="4419813"/>
          </a:xfrm>
          <a:prstGeom prst="ellipse">
            <a:avLst/>
          </a:prstGeom>
          <a:gradFill flip="none" rotWithShape="1">
            <a:gsLst>
              <a:gs pos="50800">
                <a:srgbClr val="FFFF99"/>
              </a:gs>
              <a:gs pos="0">
                <a:srgbClr val="9B1532"/>
              </a:gs>
              <a:gs pos="100000">
                <a:srgbClr val="FBD6FE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effectLst>
            <a:glow rad="571500">
              <a:srgbClr val="00B0F0"/>
            </a:glow>
            <a:prstShdw prst="shdw17" dist="17961" dir="2700000">
              <a:srgbClr val="1F7A99"/>
            </a:prstShdw>
          </a:effectLst>
          <a:extLst/>
        </p:spPr>
        <p:txBody>
          <a:bodyPr wrap="none" anchor="ctr"/>
          <a:lstStyle/>
          <a:p>
            <a:endParaRPr lang="es-ES" dirty="0"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grpSp>
        <p:nvGrpSpPr>
          <p:cNvPr id="6" name="Gruppo 12"/>
          <p:cNvGrpSpPr/>
          <p:nvPr/>
        </p:nvGrpSpPr>
        <p:grpSpPr>
          <a:xfrm rot="396213">
            <a:off x="4563207" y="1144161"/>
            <a:ext cx="4345352" cy="4345352"/>
            <a:chOff x="3779617" y="590224"/>
            <a:chExt cx="5607528" cy="5328592"/>
          </a:xfrm>
        </p:grpSpPr>
        <p:pic>
          <p:nvPicPr>
            <p:cNvPr id="7" name="Immagine 5" descr="manos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79617" y="590224"/>
              <a:ext cx="5607528" cy="532859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8" name="Group 17"/>
            <p:cNvGrpSpPr>
              <a:grpSpLocks/>
            </p:cNvGrpSpPr>
            <p:nvPr/>
          </p:nvGrpSpPr>
          <p:grpSpPr bwMode="auto">
            <a:xfrm rot="1934577">
              <a:off x="4524947" y="1671050"/>
              <a:ext cx="3438764" cy="3393773"/>
              <a:chOff x="1639" y="1262"/>
              <a:chExt cx="2531" cy="2272"/>
            </a:xfrm>
          </p:grpSpPr>
          <p:sp>
            <p:nvSpPr>
              <p:cNvPr id="10" name="Gear"/>
              <p:cNvSpPr>
                <a:spLocks noEditPoints="1" noChangeArrowheads="1"/>
              </p:cNvSpPr>
              <p:nvPr/>
            </p:nvSpPr>
            <p:spPr bwMode="auto">
              <a:xfrm>
                <a:off x="2975" y="1262"/>
                <a:ext cx="1195" cy="1048"/>
              </a:xfrm>
              <a:custGeom>
                <a:avLst/>
                <a:gdLst>
                  <a:gd name="T0" fmla="*/ 598 w 21600"/>
                  <a:gd name="T1" fmla="*/ 0 h 21600"/>
                  <a:gd name="T2" fmla="*/ 1195 w 21600"/>
                  <a:gd name="T3" fmla="*/ 524 h 21600"/>
                  <a:gd name="T4" fmla="*/ 598 w 21600"/>
                  <a:gd name="T5" fmla="*/ 1048 h 21600"/>
                  <a:gd name="T6" fmla="*/ 0 w 21600"/>
                  <a:gd name="T7" fmla="*/ 524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374 w 21600"/>
                  <a:gd name="T13" fmla="*/ 3957 h 21600"/>
                  <a:gd name="T14" fmla="*/ 17840 w 21600"/>
                  <a:gd name="T15" fmla="*/ 1764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9689" y="1725"/>
                    </a:moveTo>
                    <a:lnTo>
                      <a:pt x="10304" y="85"/>
                    </a:lnTo>
                    <a:lnTo>
                      <a:pt x="11637" y="85"/>
                    </a:lnTo>
                    <a:lnTo>
                      <a:pt x="12303" y="1777"/>
                    </a:lnTo>
                    <a:lnTo>
                      <a:pt x="13072" y="1931"/>
                    </a:lnTo>
                    <a:lnTo>
                      <a:pt x="14303" y="598"/>
                    </a:lnTo>
                    <a:lnTo>
                      <a:pt x="15533" y="1110"/>
                    </a:lnTo>
                    <a:lnTo>
                      <a:pt x="15584" y="2905"/>
                    </a:lnTo>
                    <a:lnTo>
                      <a:pt x="16405" y="3520"/>
                    </a:lnTo>
                    <a:lnTo>
                      <a:pt x="17891" y="2751"/>
                    </a:lnTo>
                    <a:lnTo>
                      <a:pt x="18917" y="3674"/>
                    </a:lnTo>
                    <a:lnTo>
                      <a:pt x="18199" y="5314"/>
                    </a:lnTo>
                    <a:lnTo>
                      <a:pt x="18763" y="6083"/>
                    </a:lnTo>
                    <a:lnTo>
                      <a:pt x="20403" y="6032"/>
                    </a:lnTo>
                    <a:lnTo>
                      <a:pt x="20865" y="7211"/>
                    </a:lnTo>
                    <a:lnTo>
                      <a:pt x="19737" y="8185"/>
                    </a:lnTo>
                    <a:lnTo>
                      <a:pt x="20096" y="9723"/>
                    </a:lnTo>
                    <a:lnTo>
                      <a:pt x="21634" y="10287"/>
                    </a:lnTo>
                    <a:lnTo>
                      <a:pt x="21582" y="11620"/>
                    </a:lnTo>
                    <a:lnTo>
                      <a:pt x="20147" y="12184"/>
                    </a:lnTo>
                    <a:lnTo>
                      <a:pt x="19942" y="13158"/>
                    </a:lnTo>
                    <a:lnTo>
                      <a:pt x="21070" y="14234"/>
                    </a:lnTo>
                    <a:lnTo>
                      <a:pt x="20608" y="15362"/>
                    </a:lnTo>
                    <a:lnTo>
                      <a:pt x="19019" y="15465"/>
                    </a:lnTo>
                    <a:lnTo>
                      <a:pt x="18404" y="16439"/>
                    </a:lnTo>
                    <a:lnTo>
                      <a:pt x="19122" y="17925"/>
                    </a:lnTo>
                    <a:lnTo>
                      <a:pt x="18096" y="18797"/>
                    </a:lnTo>
                    <a:lnTo>
                      <a:pt x="16763" y="18284"/>
                    </a:lnTo>
                    <a:lnTo>
                      <a:pt x="15431" y="19002"/>
                    </a:lnTo>
                    <a:lnTo>
                      <a:pt x="15277" y="20848"/>
                    </a:lnTo>
                    <a:lnTo>
                      <a:pt x="14149" y="21155"/>
                    </a:lnTo>
                    <a:lnTo>
                      <a:pt x="13021" y="19925"/>
                    </a:lnTo>
                    <a:lnTo>
                      <a:pt x="12252" y="20181"/>
                    </a:lnTo>
                    <a:lnTo>
                      <a:pt x="11739" y="21668"/>
                    </a:lnTo>
                    <a:lnTo>
                      <a:pt x="10201" y="21668"/>
                    </a:lnTo>
                    <a:lnTo>
                      <a:pt x="9740" y="20130"/>
                    </a:lnTo>
                    <a:lnTo>
                      <a:pt x="8253" y="19771"/>
                    </a:lnTo>
                    <a:lnTo>
                      <a:pt x="7125" y="21001"/>
                    </a:lnTo>
                    <a:lnTo>
                      <a:pt x="5895" y="20489"/>
                    </a:lnTo>
                    <a:lnTo>
                      <a:pt x="5946" y="18592"/>
                    </a:lnTo>
                    <a:lnTo>
                      <a:pt x="5177" y="18131"/>
                    </a:lnTo>
                    <a:lnTo>
                      <a:pt x="3383" y="18848"/>
                    </a:lnTo>
                    <a:lnTo>
                      <a:pt x="2614" y="17874"/>
                    </a:lnTo>
                    <a:lnTo>
                      <a:pt x="3383" y="16182"/>
                    </a:lnTo>
                    <a:lnTo>
                      <a:pt x="2922" y="15465"/>
                    </a:lnTo>
                    <a:lnTo>
                      <a:pt x="922" y="15516"/>
                    </a:lnTo>
                    <a:lnTo>
                      <a:pt x="512" y="14234"/>
                    </a:lnTo>
                    <a:lnTo>
                      <a:pt x="1948" y="12901"/>
                    </a:lnTo>
                    <a:lnTo>
                      <a:pt x="1896" y="12184"/>
                    </a:lnTo>
                    <a:lnTo>
                      <a:pt x="0" y="11415"/>
                    </a:lnTo>
                    <a:lnTo>
                      <a:pt x="51" y="10031"/>
                    </a:lnTo>
                    <a:lnTo>
                      <a:pt x="1948" y="9313"/>
                    </a:lnTo>
                    <a:lnTo>
                      <a:pt x="2101" y="8595"/>
                    </a:lnTo>
                    <a:lnTo>
                      <a:pt x="615" y="7160"/>
                    </a:lnTo>
                    <a:lnTo>
                      <a:pt x="1127" y="5878"/>
                    </a:lnTo>
                    <a:lnTo>
                      <a:pt x="3178" y="5981"/>
                    </a:lnTo>
                    <a:lnTo>
                      <a:pt x="3588" y="5417"/>
                    </a:lnTo>
                    <a:lnTo>
                      <a:pt x="2819" y="3520"/>
                    </a:lnTo>
                    <a:lnTo>
                      <a:pt x="3742" y="2597"/>
                    </a:lnTo>
                    <a:lnTo>
                      <a:pt x="5536" y="3417"/>
                    </a:lnTo>
                    <a:lnTo>
                      <a:pt x="6049" y="3058"/>
                    </a:lnTo>
                    <a:lnTo>
                      <a:pt x="6100" y="1264"/>
                    </a:lnTo>
                    <a:lnTo>
                      <a:pt x="7228" y="700"/>
                    </a:lnTo>
                    <a:lnTo>
                      <a:pt x="8510" y="2033"/>
                    </a:lnTo>
                    <a:lnTo>
                      <a:pt x="9689" y="1725"/>
                    </a:lnTo>
                    <a:close/>
                    <a:moveTo>
                      <a:pt x="10817" y="14422"/>
                    </a:moveTo>
                    <a:lnTo>
                      <a:pt x="11175" y="14388"/>
                    </a:lnTo>
                    <a:lnTo>
                      <a:pt x="11534" y="14354"/>
                    </a:lnTo>
                    <a:lnTo>
                      <a:pt x="11893" y="14268"/>
                    </a:lnTo>
                    <a:lnTo>
                      <a:pt x="12218" y="14166"/>
                    </a:lnTo>
                    <a:lnTo>
                      <a:pt x="12508" y="13995"/>
                    </a:lnTo>
                    <a:lnTo>
                      <a:pt x="12816" y="13807"/>
                    </a:lnTo>
                    <a:lnTo>
                      <a:pt x="13106" y="13602"/>
                    </a:lnTo>
                    <a:lnTo>
                      <a:pt x="13329" y="13380"/>
                    </a:lnTo>
                    <a:lnTo>
                      <a:pt x="13568" y="13106"/>
                    </a:lnTo>
                    <a:lnTo>
                      <a:pt x="13790" y="12850"/>
                    </a:lnTo>
                    <a:lnTo>
                      <a:pt x="13961" y="12560"/>
                    </a:lnTo>
                    <a:lnTo>
                      <a:pt x="14115" y="12269"/>
                    </a:lnTo>
                    <a:lnTo>
                      <a:pt x="14217" y="11927"/>
                    </a:lnTo>
                    <a:lnTo>
                      <a:pt x="14320" y="11568"/>
                    </a:lnTo>
                    <a:lnTo>
                      <a:pt x="14388" y="11210"/>
                    </a:lnTo>
                    <a:lnTo>
                      <a:pt x="14388" y="10851"/>
                    </a:lnTo>
                    <a:lnTo>
                      <a:pt x="14388" y="10492"/>
                    </a:lnTo>
                    <a:lnTo>
                      <a:pt x="14320" y="10133"/>
                    </a:lnTo>
                    <a:lnTo>
                      <a:pt x="14217" y="9808"/>
                    </a:lnTo>
                    <a:lnTo>
                      <a:pt x="14115" y="9467"/>
                    </a:lnTo>
                    <a:lnTo>
                      <a:pt x="13961" y="9142"/>
                    </a:lnTo>
                    <a:lnTo>
                      <a:pt x="13790" y="8851"/>
                    </a:lnTo>
                    <a:lnTo>
                      <a:pt x="13568" y="8595"/>
                    </a:lnTo>
                    <a:lnTo>
                      <a:pt x="13329" y="8322"/>
                    </a:lnTo>
                    <a:lnTo>
                      <a:pt x="13106" y="8100"/>
                    </a:lnTo>
                    <a:lnTo>
                      <a:pt x="12816" y="7894"/>
                    </a:lnTo>
                    <a:lnTo>
                      <a:pt x="12508" y="7741"/>
                    </a:lnTo>
                    <a:lnTo>
                      <a:pt x="12218" y="7570"/>
                    </a:lnTo>
                    <a:lnTo>
                      <a:pt x="11893" y="7433"/>
                    </a:lnTo>
                    <a:lnTo>
                      <a:pt x="11534" y="7382"/>
                    </a:lnTo>
                    <a:lnTo>
                      <a:pt x="11175" y="7313"/>
                    </a:lnTo>
                    <a:lnTo>
                      <a:pt x="10817" y="7313"/>
                    </a:lnTo>
                    <a:lnTo>
                      <a:pt x="10441" y="7313"/>
                    </a:lnTo>
                    <a:lnTo>
                      <a:pt x="10082" y="7382"/>
                    </a:lnTo>
                    <a:lnTo>
                      <a:pt x="9757" y="7433"/>
                    </a:lnTo>
                    <a:lnTo>
                      <a:pt x="9432" y="7570"/>
                    </a:lnTo>
                    <a:lnTo>
                      <a:pt x="9142" y="7741"/>
                    </a:lnTo>
                    <a:lnTo>
                      <a:pt x="8834" y="7894"/>
                    </a:lnTo>
                    <a:lnTo>
                      <a:pt x="8544" y="8100"/>
                    </a:lnTo>
                    <a:lnTo>
                      <a:pt x="8287" y="8322"/>
                    </a:lnTo>
                    <a:lnTo>
                      <a:pt x="8048" y="8595"/>
                    </a:lnTo>
                    <a:lnTo>
                      <a:pt x="7860" y="8851"/>
                    </a:lnTo>
                    <a:lnTo>
                      <a:pt x="7689" y="9142"/>
                    </a:lnTo>
                    <a:lnTo>
                      <a:pt x="7536" y="9467"/>
                    </a:lnTo>
                    <a:lnTo>
                      <a:pt x="7399" y="9808"/>
                    </a:lnTo>
                    <a:lnTo>
                      <a:pt x="7331" y="10133"/>
                    </a:lnTo>
                    <a:lnTo>
                      <a:pt x="7262" y="10492"/>
                    </a:lnTo>
                    <a:lnTo>
                      <a:pt x="7262" y="10851"/>
                    </a:lnTo>
                    <a:lnTo>
                      <a:pt x="7262" y="11210"/>
                    </a:lnTo>
                    <a:lnTo>
                      <a:pt x="7331" y="11568"/>
                    </a:lnTo>
                    <a:lnTo>
                      <a:pt x="7399" y="11927"/>
                    </a:lnTo>
                    <a:lnTo>
                      <a:pt x="7536" y="12269"/>
                    </a:lnTo>
                    <a:lnTo>
                      <a:pt x="7689" y="12560"/>
                    </a:lnTo>
                    <a:lnTo>
                      <a:pt x="7860" y="12850"/>
                    </a:lnTo>
                    <a:lnTo>
                      <a:pt x="8048" y="13106"/>
                    </a:lnTo>
                    <a:lnTo>
                      <a:pt x="8287" y="13380"/>
                    </a:lnTo>
                    <a:lnTo>
                      <a:pt x="8544" y="13602"/>
                    </a:lnTo>
                    <a:lnTo>
                      <a:pt x="8834" y="13807"/>
                    </a:lnTo>
                    <a:lnTo>
                      <a:pt x="9142" y="13995"/>
                    </a:lnTo>
                    <a:lnTo>
                      <a:pt x="9432" y="14166"/>
                    </a:lnTo>
                    <a:lnTo>
                      <a:pt x="9757" y="14268"/>
                    </a:lnTo>
                    <a:lnTo>
                      <a:pt x="10082" y="14354"/>
                    </a:lnTo>
                    <a:lnTo>
                      <a:pt x="10441" y="14388"/>
                    </a:lnTo>
                    <a:lnTo>
                      <a:pt x="10817" y="1442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round/>
                <a:headEnd/>
                <a:tailEnd/>
              </a:ln>
              <a:scene3d>
                <a:camera prst="legacyPerspectiveFront">
                  <a:rot lat="20099998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C0C0C0"/>
                </a:extrusionClr>
              </a:sp3d>
            </p:spPr>
            <p:txBody>
              <a:bodyPr>
                <a:flatTx/>
              </a:bodyPr>
              <a:lstStyle/>
              <a:p>
                <a:endParaRPr lang="it-IT"/>
              </a:p>
            </p:txBody>
          </p:sp>
          <p:sp>
            <p:nvSpPr>
              <p:cNvPr id="11" name="AutoShape 19"/>
              <p:cNvSpPr>
                <a:spLocks noEditPoints="1" noChangeArrowheads="1"/>
              </p:cNvSpPr>
              <p:nvPr/>
            </p:nvSpPr>
            <p:spPr bwMode="auto">
              <a:xfrm>
                <a:off x="1639" y="1507"/>
                <a:ext cx="1429" cy="1253"/>
              </a:xfrm>
              <a:custGeom>
                <a:avLst/>
                <a:gdLst>
                  <a:gd name="T0" fmla="*/ 715 w 21600"/>
                  <a:gd name="T1" fmla="*/ 0 h 21600"/>
                  <a:gd name="T2" fmla="*/ 1429 w 21600"/>
                  <a:gd name="T3" fmla="*/ 627 h 21600"/>
                  <a:gd name="T4" fmla="*/ 715 w 21600"/>
                  <a:gd name="T5" fmla="*/ 1253 h 21600"/>
                  <a:gd name="T6" fmla="*/ 0 w 21600"/>
                  <a:gd name="T7" fmla="*/ 627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368 w 21600"/>
                  <a:gd name="T13" fmla="*/ 3965 h 21600"/>
                  <a:gd name="T14" fmla="*/ 17836 w 21600"/>
                  <a:gd name="T15" fmla="*/ 1763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9689" y="1725"/>
                    </a:moveTo>
                    <a:lnTo>
                      <a:pt x="10304" y="85"/>
                    </a:lnTo>
                    <a:lnTo>
                      <a:pt x="11637" y="85"/>
                    </a:lnTo>
                    <a:lnTo>
                      <a:pt x="12303" y="1777"/>
                    </a:lnTo>
                    <a:lnTo>
                      <a:pt x="13072" y="1931"/>
                    </a:lnTo>
                    <a:lnTo>
                      <a:pt x="14303" y="598"/>
                    </a:lnTo>
                    <a:lnTo>
                      <a:pt x="15533" y="1110"/>
                    </a:lnTo>
                    <a:lnTo>
                      <a:pt x="15584" y="2905"/>
                    </a:lnTo>
                    <a:lnTo>
                      <a:pt x="16405" y="3520"/>
                    </a:lnTo>
                    <a:lnTo>
                      <a:pt x="17891" y="2751"/>
                    </a:lnTo>
                    <a:lnTo>
                      <a:pt x="18917" y="3674"/>
                    </a:lnTo>
                    <a:lnTo>
                      <a:pt x="18199" y="5314"/>
                    </a:lnTo>
                    <a:lnTo>
                      <a:pt x="18763" y="6083"/>
                    </a:lnTo>
                    <a:lnTo>
                      <a:pt x="20403" y="6032"/>
                    </a:lnTo>
                    <a:lnTo>
                      <a:pt x="20865" y="7211"/>
                    </a:lnTo>
                    <a:lnTo>
                      <a:pt x="19737" y="8185"/>
                    </a:lnTo>
                    <a:lnTo>
                      <a:pt x="20096" y="9723"/>
                    </a:lnTo>
                    <a:lnTo>
                      <a:pt x="21634" y="10287"/>
                    </a:lnTo>
                    <a:lnTo>
                      <a:pt x="21582" y="11620"/>
                    </a:lnTo>
                    <a:lnTo>
                      <a:pt x="20147" y="12184"/>
                    </a:lnTo>
                    <a:lnTo>
                      <a:pt x="19942" y="13158"/>
                    </a:lnTo>
                    <a:lnTo>
                      <a:pt x="21070" y="14234"/>
                    </a:lnTo>
                    <a:lnTo>
                      <a:pt x="20608" y="15362"/>
                    </a:lnTo>
                    <a:lnTo>
                      <a:pt x="19019" y="15465"/>
                    </a:lnTo>
                    <a:lnTo>
                      <a:pt x="18404" y="16439"/>
                    </a:lnTo>
                    <a:lnTo>
                      <a:pt x="19122" y="17925"/>
                    </a:lnTo>
                    <a:lnTo>
                      <a:pt x="18096" y="18797"/>
                    </a:lnTo>
                    <a:lnTo>
                      <a:pt x="16763" y="18284"/>
                    </a:lnTo>
                    <a:lnTo>
                      <a:pt x="15431" y="19002"/>
                    </a:lnTo>
                    <a:lnTo>
                      <a:pt x="15277" y="20848"/>
                    </a:lnTo>
                    <a:lnTo>
                      <a:pt x="14149" y="21155"/>
                    </a:lnTo>
                    <a:lnTo>
                      <a:pt x="13021" y="19925"/>
                    </a:lnTo>
                    <a:lnTo>
                      <a:pt x="12252" y="20181"/>
                    </a:lnTo>
                    <a:lnTo>
                      <a:pt x="11739" y="21668"/>
                    </a:lnTo>
                    <a:lnTo>
                      <a:pt x="10201" y="21668"/>
                    </a:lnTo>
                    <a:lnTo>
                      <a:pt x="9740" y="20130"/>
                    </a:lnTo>
                    <a:lnTo>
                      <a:pt x="8253" y="19771"/>
                    </a:lnTo>
                    <a:lnTo>
                      <a:pt x="7125" y="21001"/>
                    </a:lnTo>
                    <a:lnTo>
                      <a:pt x="5895" y="20489"/>
                    </a:lnTo>
                    <a:lnTo>
                      <a:pt x="5946" y="18592"/>
                    </a:lnTo>
                    <a:lnTo>
                      <a:pt x="5177" y="18131"/>
                    </a:lnTo>
                    <a:lnTo>
                      <a:pt x="3383" y="18848"/>
                    </a:lnTo>
                    <a:lnTo>
                      <a:pt x="2614" y="17874"/>
                    </a:lnTo>
                    <a:lnTo>
                      <a:pt x="3383" y="16182"/>
                    </a:lnTo>
                    <a:lnTo>
                      <a:pt x="2922" y="15465"/>
                    </a:lnTo>
                    <a:lnTo>
                      <a:pt x="922" y="15516"/>
                    </a:lnTo>
                    <a:lnTo>
                      <a:pt x="512" y="14234"/>
                    </a:lnTo>
                    <a:lnTo>
                      <a:pt x="1948" y="12901"/>
                    </a:lnTo>
                    <a:lnTo>
                      <a:pt x="1896" y="12184"/>
                    </a:lnTo>
                    <a:lnTo>
                      <a:pt x="0" y="11415"/>
                    </a:lnTo>
                    <a:lnTo>
                      <a:pt x="51" y="10031"/>
                    </a:lnTo>
                    <a:lnTo>
                      <a:pt x="1948" y="9313"/>
                    </a:lnTo>
                    <a:lnTo>
                      <a:pt x="2101" y="8595"/>
                    </a:lnTo>
                    <a:lnTo>
                      <a:pt x="615" y="7160"/>
                    </a:lnTo>
                    <a:lnTo>
                      <a:pt x="1127" y="5878"/>
                    </a:lnTo>
                    <a:lnTo>
                      <a:pt x="3178" y="5981"/>
                    </a:lnTo>
                    <a:lnTo>
                      <a:pt x="3588" y="5417"/>
                    </a:lnTo>
                    <a:lnTo>
                      <a:pt x="2819" y="3520"/>
                    </a:lnTo>
                    <a:lnTo>
                      <a:pt x="3742" y="2597"/>
                    </a:lnTo>
                    <a:lnTo>
                      <a:pt x="5536" y="3417"/>
                    </a:lnTo>
                    <a:lnTo>
                      <a:pt x="6049" y="3058"/>
                    </a:lnTo>
                    <a:lnTo>
                      <a:pt x="6100" y="1264"/>
                    </a:lnTo>
                    <a:lnTo>
                      <a:pt x="7228" y="700"/>
                    </a:lnTo>
                    <a:lnTo>
                      <a:pt x="8510" y="2033"/>
                    </a:lnTo>
                    <a:lnTo>
                      <a:pt x="9689" y="1725"/>
                    </a:lnTo>
                    <a:close/>
                    <a:moveTo>
                      <a:pt x="10817" y="14422"/>
                    </a:moveTo>
                    <a:lnTo>
                      <a:pt x="11175" y="14388"/>
                    </a:lnTo>
                    <a:lnTo>
                      <a:pt x="11534" y="14354"/>
                    </a:lnTo>
                    <a:lnTo>
                      <a:pt x="11893" y="14268"/>
                    </a:lnTo>
                    <a:lnTo>
                      <a:pt x="12218" y="14166"/>
                    </a:lnTo>
                    <a:lnTo>
                      <a:pt x="12508" y="13995"/>
                    </a:lnTo>
                    <a:lnTo>
                      <a:pt x="12816" y="13807"/>
                    </a:lnTo>
                    <a:lnTo>
                      <a:pt x="13106" y="13602"/>
                    </a:lnTo>
                    <a:lnTo>
                      <a:pt x="13329" y="13380"/>
                    </a:lnTo>
                    <a:lnTo>
                      <a:pt x="13568" y="13106"/>
                    </a:lnTo>
                    <a:lnTo>
                      <a:pt x="13790" y="12850"/>
                    </a:lnTo>
                    <a:lnTo>
                      <a:pt x="13961" y="12560"/>
                    </a:lnTo>
                    <a:lnTo>
                      <a:pt x="14115" y="12269"/>
                    </a:lnTo>
                    <a:lnTo>
                      <a:pt x="14217" y="11927"/>
                    </a:lnTo>
                    <a:lnTo>
                      <a:pt x="14320" y="11568"/>
                    </a:lnTo>
                    <a:lnTo>
                      <a:pt x="14388" y="11210"/>
                    </a:lnTo>
                    <a:lnTo>
                      <a:pt x="14388" y="10851"/>
                    </a:lnTo>
                    <a:lnTo>
                      <a:pt x="14388" y="10492"/>
                    </a:lnTo>
                    <a:lnTo>
                      <a:pt x="14320" y="10133"/>
                    </a:lnTo>
                    <a:lnTo>
                      <a:pt x="14217" y="9808"/>
                    </a:lnTo>
                    <a:lnTo>
                      <a:pt x="14115" y="9467"/>
                    </a:lnTo>
                    <a:lnTo>
                      <a:pt x="13961" y="9142"/>
                    </a:lnTo>
                    <a:lnTo>
                      <a:pt x="13790" y="8851"/>
                    </a:lnTo>
                    <a:lnTo>
                      <a:pt x="13568" y="8595"/>
                    </a:lnTo>
                    <a:lnTo>
                      <a:pt x="13329" y="8322"/>
                    </a:lnTo>
                    <a:lnTo>
                      <a:pt x="13106" y="8100"/>
                    </a:lnTo>
                    <a:lnTo>
                      <a:pt x="12816" y="7894"/>
                    </a:lnTo>
                    <a:lnTo>
                      <a:pt x="12508" y="7741"/>
                    </a:lnTo>
                    <a:lnTo>
                      <a:pt x="12218" y="7570"/>
                    </a:lnTo>
                    <a:lnTo>
                      <a:pt x="11893" y="7433"/>
                    </a:lnTo>
                    <a:lnTo>
                      <a:pt x="11534" y="7382"/>
                    </a:lnTo>
                    <a:lnTo>
                      <a:pt x="11175" y="7313"/>
                    </a:lnTo>
                    <a:lnTo>
                      <a:pt x="10817" y="7313"/>
                    </a:lnTo>
                    <a:lnTo>
                      <a:pt x="10441" y="7313"/>
                    </a:lnTo>
                    <a:lnTo>
                      <a:pt x="10082" y="7382"/>
                    </a:lnTo>
                    <a:lnTo>
                      <a:pt x="9757" y="7433"/>
                    </a:lnTo>
                    <a:lnTo>
                      <a:pt x="9432" y="7570"/>
                    </a:lnTo>
                    <a:lnTo>
                      <a:pt x="9142" y="7741"/>
                    </a:lnTo>
                    <a:lnTo>
                      <a:pt x="8834" y="7894"/>
                    </a:lnTo>
                    <a:lnTo>
                      <a:pt x="8544" y="8100"/>
                    </a:lnTo>
                    <a:lnTo>
                      <a:pt x="8287" y="8322"/>
                    </a:lnTo>
                    <a:lnTo>
                      <a:pt x="8048" y="8595"/>
                    </a:lnTo>
                    <a:lnTo>
                      <a:pt x="7860" y="8851"/>
                    </a:lnTo>
                    <a:lnTo>
                      <a:pt x="7689" y="9142"/>
                    </a:lnTo>
                    <a:lnTo>
                      <a:pt x="7536" y="9467"/>
                    </a:lnTo>
                    <a:lnTo>
                      <a:pt x="7399" y="9808"/>
                    </a:lnTo>
                    <a:lnTo>
                      <a:pt x="7331" y="10133"/>
                    </a:lnTo>
                    <a:lnTo>
                      <a:pt x="7262" y="10492"/>
                    </a:lnTo>
                    <a:lnTo>
                      <a:pt x="7262" y="10851"/>
                    </a:lnTo>
                    <a:lnTo>
                      <a:pt x="7262" y="11210"/>
                    </a:lnTo>
                    <a:lnTo>
                      <a:pt x="7331" y="11568"/>
                    </a:lnTo>
                    <a:lnTo>
                      <a:pt x="7399" y="11927"/>
                    </a:lnTo>
                    <a:lnTo>
                      <a:pt x="7536" y="12269"/>
                    </a:lnTo>
                    <a:lnTo>
                      <a:pt x="7689" y="12560"/>
                    </a:lnTo>
                    <a:lnTo>
                      <a:pt x="7860" y="12850"/>
                    </a:lnTo>
                    <a:lnTo>
                      <a:pt x="8048" y="13106"/>
                    </a:lnTo>
                    <a:lnTo>
                      <a:pt x="8287" y="13380"/>
                    </a:lnTo>
                    <a:lnTo>
                      <a:pt x="8544" y="13602"/>
                    </a:lnTo>
                    <a:lnTo>
                      <a:pt x="8834" y="13807"/>
                    </a:lnTo>
                    <a:lnTo>
                      <a:pt x="9142" y="13995"/>
                    </a:lnTo>
                    <a:lnTo>
                      <a:pt x="9432" y="14166"/>
                    </a:lnTo>
                    <a:lnTo>
                      <a:pt x="9757" y="14268"/>
                    </a:lnTo>
                    <a:lnTo>
                      <a:pt x="10082" y="14354"/>
                    </a:lnTo>
                    <a:lnTo>
                      <a:pt x="10441" y="14388"/>
                    </a:lnTo>
                    <a:lnTo>
                      <a:pt x="10817" y="1442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round/>
                <a:headEnd/>
                <a:tailEnd/>
              </a:ln>
              <a:scene3d>
                <a:camera prst="legacyPerspectiveFront">
                  <a:rot lat="20099998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C0C0C0"/>
                </a:extrusionClr>
              </a:sp3d>
            </p:spPr>
            <p:txBody>
              <a:bodyPr>
                <a:flatTx/>
              </a:bodyPr>
              <a:lstStyle/>
              <a:p>
                <a:endParaRPr lang="it-IT"/>
              </a:p>
            </p:txBody>
          </p:sp>
          <p:sp>
            <p:nvSpPr>
              <p:cNvPr id="12" name="AutoShape 20"/>
              <p:cNvSpPr>
                <a:spLocks noEditPoints="1" noChangeArrowheads="1"/>
              </p:cNvSpPr>
              <p:nvPr/>
            </p:nvSpPr>
            <p:spPr bwMode="auto">
              <a:xfrm>
                <a:off x="2559" y="2142"/>
                <a:ext cx="1588" cy="1392"/>
              </a:xfrm>
              <a:custGeom>
                <a:avLst/>
                <a:gdLst>
                  <a:gd name="T0" fmla="*/ 794 w 21600"/>
                  <a:gd name="T1" fmla="*/ 0 h 21600"/>
                  <a:gd name="T2" fmla="*/ 1588 w 21600"/>
                  <a:gd name="T3" fmla="*/ 696 h 21600"/>
                  <a:gd name="T4" fmla="*/ 794 w 21600"/>
                  <a:gd name="T5" fmla="*/ 1392 h 21600"/>
                  <a:gd name="T6" fmla="*/ 0 w 21600"/>
                  <a:gd name="T7" fmla="*/ 696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380 w 21600"/>
                  <a:gd name="T13" fmla="*/ 3957 h 21600"/>
                  <a:gd name="T14" fmla="*/ 17846 w 21600"/>
                  <a:gd name="T15" fmla="*/ 176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9689" y="1725"/>
                    </a:moveTo>
                    <a:lnTo>
                      <a:pt x="10304" y="85"/>
                    </a:lnTo>
                    <a:lnTo>
                      <a:pt x="11637" y="85"/>
                    </a:lnTo>
                    <a:lnTo>
                      <a:pt x="12303" y="1777"/>
                    </a:lnTo>
                    <a:lnTo>
                      <a:pt x="13072" y="1931"/>
                    </a:lnTo>
                    <a:lnTo>
                      <a:pt x="14303" y="598"/>
                    </a:lnTo>
                    <a:lnTo>
                      <a:pt x="15533" y="1110"/>
                    </a:lnTo>
                    <a:lnTo>
                      <a:pt x="15584" y="2905"/>
                    </a:lnTo>
                    <a:lnTo>
                      <a:pt x="16405" y="3520"/>
                    </a:lnTo>
                    <a:lnTo>
                      <a:pt x="17891" y="2751"/>
                    </a:lnTo>
                    <a:lnTo>
                      <a:pt x="18917" y="3674"/>
                    </a:lnTo>
                    <a:lnTo>
                      <a:pt x="18199" y="5314"/>
                    </a:lnTo>
                    <a:lnTo>
                      <a:pt x="18763" y="6083"/>
                    </a:lnTo>
                    <a:lnTo>
                      <a:pt x="20403" y="6032"/>
                    </a:lnTo>
                    <a:lnTo>
                      <a:pt x="20865" y="7211"/>
                    </a:lnTo>
                    <a:lnTo>
                      <a:pt x="19737" y="8185"/>
                    </a:lnTo>
                    <a:lnTo>
                      <a:pt x="20096" y="9723"/>
                    </a:lnTo>
                    <a:lnTo>
                      <a:pt x="21634" y="10287"/>
                    </a:lnTo>
                    <a:lnTo>
                      <a:pt x="21582" y="11620"/>
                    </a:lnTo>
                    <a:lnTo>
                      <a:pt x="20147" y="12184"/>
                    </a:lnTo>
                    <a:lnTo>
                      <a:pt x="19942" y="13158"/>
                    </a:lnTo>
                    <a:lnTo>
                      <a:pt x="21070" y="14234"/>
                    </a:lnTo>
                    <a:lnTo>
                      <a:pt x="20608" y="15362"/>
                    </a:lnTo>
                    <a:lnTo>
                      <a:pt x="19019" y="15465"/>
                    </a:lnTo>
                    <a:lnTo>
                      <a:pt x="18404" y="16439"/>
                    </a:lnTo>
                    <a:lnTo>
                      <a:pt x="19122" y="17925"/>
                    </a:lnTo>
                    <a:lnTo>
                      <a:pt x="18096" y="18797"/>
                    </a:lnTo>
                    <a:lnTo>
                      <a:pt x="16763" y="18284"/>
                    </a:lnTo>
                    <a:lnTo>
                      <a:pt x="15431" y="19002"/>
                    </a:lnTo>
                    <a:lnTo>
                      <a:pt x="15277" y="20848"/>
                    </a:lnTo>
                    <a:lnTo>
                      <a:pt x="14149" y="21155"/>
                    </a:lnTo>
                    <a:lnTo>
                      <a:pt x="13021" y="19925"/>
                    </a:lnTo>
                    <a:lnTo>
                      <a:pt x="12252" y="20181"/>
                    </a:lnTo>
                    <a:lnTo>
                      <a:pt x="11739" y="21668"/>
                    </a:lnTo>
                    <a:lnTo>
                      <a:pt x="10201" y="21668"/>
                    </a:lnTo>
                    <a:lnTo>
                      <a:pt x="9740" y="20130"/>
                    </a:lnTo>
                    <a:lnTo>
                      <a:pt x="8253" y="19771"/>
                    </a:lnTo>
                    <a:lnTo>
                      <a:pt x="7125" y="21001"/>
                    </a:lnTo>
                    <a:lnTo>
                      <a:pt x="5895" y="20489"/>
                    </a:lnTo>
                    <a:lnTo>
                      <a:pt x="5946" y="18592"/>
                    </a:lnTo>
                    <a:lnTo>
                      <a:pt x="5177" y="18131"/>
                    </a:lnTo>
                    <a:lnTo>
                      <a:pt x="3383" y="18848"/>
                    </a:lnTo>
                    <a:lnTo>
                      <a:pt x="2614" y="17874"/>
                    </a:lnTo>
                    <a:lnTo>
                      <a:pt x="3383" y="16182"/>
                    </a:lnTo>
                    <a:lnTo>
                      <a:pt x="2922" y="15465"/>
                    </a:lnTo>
                    <a:lnTo>
                      <a:pt x="922" y="15516"/>
                    </a:lnTo>
                    <a:lnTo>
                      <a:pt x="512" y="14234"/>
                    </a:lnTo>
                    <a:lnTo>
                      <a:pt x="1948" y="12901"/>
                    </a:lnTo>
                    <a:lnTo>
                      <a:pt x="1896" y="12184"/>
                    </a:lnTo>
                    <a:lnTo>
                      <a:pt x="0" y="11415"/>
                    </a:lnTo>
                    <a:lnTo>
                      <a:pt x="51" y="10031"/>
                    </a:lnTo>
                    <a:lnTo>
                      <a:pt x="1948" y="9313"/>
                    </a:lnTo>
                    <a:lnTo>
                      <a:pt x="2101" y="8595"/>
                    </a:lnTo>
                    <a:lnTo>
                      <a:pt x="615" y="7160"/>
                    </a:lnTo>
                    <a:lnTo>
                      <a:pt x="1127" y="5878"/>
                    </a:lnTo>
                    <a:lnTo>
                      <a:pt x="3178" y="5981"/>
                    </a:lnTo>
                    <a:lnTo>
                      <a:pt x="3588" y="5417"/>
                    </a:lnTo>
                    <a:lnTo>
                      <a:pt x="2819" y="3520"/>
                    </a:lnTo>
                    <a:lnTo>
                      <a:pt x="3742" y="2597"/>
                    </a:lnTo>
                    <a:lnTo>
                      <a:pt x="5536" y="3417"/>
                    </a:lnTo>
                    <a:lnTo>
                      <a:pt x="6049" y="3058"/>
                    </a:lnTo>
                    <a:lnTo>
                      <a:pt x="6100" y="1264"/>
                    </a:lnTo>
                    <a:lnTo>
                      <a:pt x="7228" y="700"/>
                    </a:lnTo>
                    <a:lnTo>
                      <a:pt x="8510" y="2033"/>
                    </a:lnTo>
                    <a:lnTo>
                      <a:pt x="9689" y="1725"/>
                    </a:lnTo>
                    <a:close/>
                    <a:moveTo>
                      <a:pt x="10817" y="14422"/>
                    </a:moveTo>
                    <a:lnTo>
                      <a:pt x="11175" y="14388"/>
                    </a:lnTo>
                    <a:lnTo>
                      <a:pt x="11534" y="14354"/>
                    </a:lnTo>
                    <a:lnTo>
                      <a:pt x="11893" y="14268"/>
                    </a:lnTo>
                    <a:lnTo>
                      <a:pt x="12218" y="14166"/>
                    </a:lnTo>
                    <a:lnTo>
                      <a:pt x="12508" y="13995"/>
                    </a:lnTo>
                    <a:lnTo>
                      <a:pt x="12816" y="13807"/>
                    </a:lnTo>
                    <a:lnTo>
                      <a:pt x="13106" y="13602"/>
                    </a:lnTo>
                    <a:lnTo>
                      <a:pt x="13329" y="13380"/>
                    </a:lnTo>
                    <a:lnTo>
                      <a:pt x="13568" y="13106"/>
                    </a:lnTo>
                    <a:lnTo>
                      <a:pt x="13790" y="12850"/>
                    </a:lnTo>
                    <a:lnTo>
                      <a:pt x="13961" y="12560"/>
                    </a:lnTo>
                    <a:lnTo>
                      <a:pt x="14115" y="12269"/>
                    </a:lnTo>
                    <a:lnTo>
                      <a:pt x="14217" y="11927"/>
                    </a:lnTo>
                    <a:lnTo>
                      <a:pt x="14320" y="11568"/>
                    </a:lnTo>
                    <a:lnTo>
                      <a:pt x="14388" y="11210"/>
                    </a:lnTo>
                    <a:lnTo>
                      <a:pt x="14388" y="10851"/>
                    </a:lnTo>
                    <a:lnTo>
                      <a:pt x="14388" y="10492"/>
                    </a:lnTo>
                    <a:lnTo>
                      <a:pt x="14320" y="10133"/>
                    </a:lnTo>
                    <a:lnTo>
                      <a:pt x="14217" y="9808"/>
                    </a:lnTo>
                    <a:lnTo>
                      <a:pt x="14115" y="9467"/>
                    </a:lnTo>
                    <a:lnTo>
                      <a:pt x="13961" y="9142"/>
                    </a:lnTo>
                    <a:lnTo>
                      <a:pt x="13790" y="8851"/>
                    </a:lnTo>
                    <a:lnTo>
                      <a:pt x="13568" y="8595"/>
                    </a:lnTo>
                    <a:lnTo>
                      <a:pt x="13329" y="8322"/>
                    </a:lnTo>
                    <a:lnTo>
                      <a:pt x="13106" y="8100"/>
                    </a:lnTo>
                    <a:lnTo>
                      <a:pt x="12816" y="7894"/>
                    </a:lnTo>
                    <a:lnTo>
                      <a:pt x="12508" y="7741"/>
                    </a:lnTo>
                    <a:lnTo>
                      <a:pt x="12218" y="7570"/>
                    </a:lnTo>
                    <a:lnTo>
                      <a:pt x="11893" y="7433"/>
                    </a:lnTo>
                    <a:lnTo>
                      <a:pt x="11534" y="7382"/>
                    </a:lnTo>
                    <a:lnTo>
                      <a:pt x="11175" y="7313"/>
                    </a:lnTo>
                    <a:lnTo>
                      <a:pt x="10817" y="7313"/>
                    </a:lnTo>
                    <a:lnTo>
                      <a:pt x="10441" y="7313"/>
                    </a:lnTo>
                    <a:lnTo>
                      <a:pt x="10082" y="7382"/>
                    </a:lnTo>
                    <a:lnTo>
                      <a:pt x="9757" y="7433"/>
                    </a:lnTo>
                    <a:lnTo>
                      <a:pt x="9432" y="7570"/>
                    </a:lnTo>
                    <a:lnTo>
                      <a:pt x="9142" y="7741"/>
                    </a:lnTo>
                    <a:lnTo>
                      <a:pt x="8834" y="7894"/>
                    </a:lnTo>
                    <a:lnTo>
                      <a:pt x="8544" y="8100"/>
                    </a:lnTo>
                    <a:lnTo>
                      <a:pt x="8287" y="8322"/>
                    </a:lnTo>
                    <a:lnTo>
                      <a:pt x="8048" y="8595"/>
                    </a:lnTo>
                    <a:lnTo>
                      <a:pt x="7860" y="8851"/>
                    </a:lnTo>
                    <a:lnTo>
                      <a:pt x="7689" y="9142"/>
                    </a:lnTo>
                    <a:lnTo>
                      <a:pt x="7536" y="9467"/>
                    </a:lnTo>
                    <a:lnTo>
                      <a:pt x="7399" y="9808"/>
                    </a:lnTo>
                    <a:lnTo>
                      <a:pt x="7331" y="10133"/>
                    </a:lnTo>
                    <a:lnTo>
                      <a:pt x="7262" y="10492"/>
                    </a:lnTo>
                    <a:lnTo>
                      <a:pt x="7262" y="10851"/>
                    </a:lnTo>
                    <a:lnTo>
                      <a:pt x="7262" y="11210"/>
                    </a:lnTo>
                    <a:lnTo>
                      <a:pt x="7331" y="11568"/>
                    </a:lnTo>
                    <a:lnTo>
                      <a:pt x="7399" y="11927"/>
                    </a:lnTo>
                    <a:lnTo>
                      <a:pt x="7536" y="12269"/>
                    </a:lnTo>
                    <a:lnTo>
                      <a:pt x="7689" y="12560"/>
                    </a:lnTo>
                    <a:lnTo>
                      <a:pt x="7860" y="12850"/>
                    </a:lnTo>
                    <a:lnTo>
                      <a:pt x="8048" y="13106"/>
                    </a:lnTo>
                    <a:lnTo>
                      <a:pt x="8287" y="13380"/>
                    </a:lnTo>
                    <a:lnTo>
                      <a:pt x="8544" y="13602"/>
                    </a:lnTo>
                    <a:lnTo>
                      <a:pt x="8834" y="13807"/>
                    </a:lnTo>
                    <a:lnTo>
                      <a:pt x="9142" y="13995"/>
                    </a:lnTo>
                    <a:lnTo>
                      <a:pt x="9432" y="14166"/>
                    </a:lnTo>
                    <a:lnTo>
                      <a:pt x="9757" y="14268"/>
                    </a:lnTo>
                    <a:lnTo>
                      <a:pt x="10082" y="14354"/>
                    </a:lnTo>
                    <a:lnTo>
                      <a:pt x="10441" y="14388"/>
                    </a:lnTo>
                    <a:lnTo>
                      <a:pt x="10817" y="1442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round/>
                <a:headEnd/>
                <a:tailEnd/>
              </a:ln>
              <a:scene3d>
                <a:camera prst="legacyPerspectiveFront">
                  <a:rot lat="20099998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C0C0C0"/>
                </a:extrusionClr>
              </a:sp3d>
            </p:spPr>
            <p:txBody>
              <a:bodyPr>
                <a:flatTx/>
              </a:bodyPr>
              <a:lstStyle/>
              <a:p>
                <a:endParaRPr lang="it-IT"/>
              </a:p>
            </p:txBody>
          </p:sp>
        </p:grpSp>
        <p:sp>
          <p:nvSpPr>
            <p:cNvPr id="9" name="Rettangolo 11"/>
            <p:cNvSpPr/>
            <p:nvPr/>
          </p:nvSpPr>
          <p:spPr>
            <a:xfrm rot="780810">
              <a:off x="4359203" y="4191162"/>
              <a:ext cx="3552121" cy="797978"/>
            </a:xfrm>
            <a:prstGeom prst="rect">
              <a:avLst/>
            </a:prstGeom>
          </p:spPr>
          <p:txBody>
            <a:bodyPr wrap="square">
              <a:prstTxWarp prst="textArchUp">
                <a:avLst/>
              </a:prstTxWarp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it-IT" sz="6600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One Stroke Script LET" pitchFamily="2" charset="0"/>
                </a:rPr>
                <a:t>cómo estan</a:t>
              </a:r>
            </a:p>
            <a:p>
              <a:pPr algn="ctr"/>
              <a:r>
                <a:rPr lang="it-IT" sz="6600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One Stroke Script LET" pitchFamily="2" charset="0"/>
                </a:rPr>
                <a:t>organizados</a:t>
              </a:r>
              <a:endParaRPr lang="it-IT" sz="66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One Stroke Script LET" pitchFamily="2" charset="0"/>
              </a:endParaRPr>
            </a:p>
          </p:txBody>
        </p:sp>
      </p:grpSp>
      <p:sp>
        <p:nvSpPr>
          <p:cNvPr id="2" name="Rectángulo 1"/>
          <p:cNvSpPr/>
          <p:nvPr/>
        </p:nvSpPr>
        <p:spPr>
          <a:xfrm>
            <a:off x="280679" y="353315"/>
            <a:ext cx="4572000" cy="61247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P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 </a:t>
            </a:r>
            <a:r>
              <a:rPr lang="es-P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una estructura flexible y funcional, fundada sobre tres ámbitos de gobierno: </a:t>
            </a:r>
            <a:endParaRPr lang="es-PA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endParaRPr lang="es-PA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r>
              <a:rPr lang="es-P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local </a:t>
            </a:r>
          </a:p>
          <a:p>
            <a:r>
              <a:rPr lang="es-P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provincial </a:t>
            </a:r>
          </a:p>
          <a:p>
            <a:r>
              <a:rPr lang="es-P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mundial</a:t>
            </a:r>
            <a:r>
              <a:rPr lang="es-P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</a:t>
            </a:r>
            <a:endParaRPr lang="es-PA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endParaRPr lang="es-PA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r>
              <a:rPr lang="es-P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 </a:t>
            </a:r>
            <a:r>
              <a:rPr lang="es-P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esta organización asegura la eficacia de su acción en el territorio así como la apertura a la universalidad de la comunión y de la misión.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75000"/>
              </a:schemeClr>
            </a:gs>
            <a:gs pos="39999">
              <a:srgbClr val="0070C0"/>
            </a:gs>
            <a:gs pos="70000">
              <a:srgbClr val="C4D6EB"/>
            </a:gs>
            <a:gs pos="100000">
              <a:schemeClr val="accent4">
                <a:lumMod val="40000"/>
                <a:lumOff val="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Elipse"/>
          <p:cNvSpPr/>
          <p:nvPr/>
        </p:nvSpPr>
        <p:spPr bwMode="auto">
          <a:xfrm>
            <a:off x="3214678" y="2071678"/>
            <a:ext cx="2714644" cy="2857520"/>
          </a:xfrm>
          <a:prstGeom prst="ellipse">
            <a:avLst/>
          </a:prstGeom>
          <a:noFill/>
          <a:ln w="2857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4000" b="1" i="1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Matura MT Script Capitals" pitchFamily="66" charset="0"/>
            </a:endParaRPr>
          </a:p>
        </p:txBody>
      </p:sp>
      <p:cxnSp>
        <p:nvCxnSpPr>
          <p:cNvPr id="35" name="34 Conector recto de flecha"/>
          <p:cNvCxnSpPr/>
          <p:nvPr/>
        </p:nvCxnSpPr>
        <p:spPr bwMode="auto">
          <a:xfrm rot="10800000" flipV="1">
            <a:off x="3214678" y="3571876"/>
            <a:ext cx="5214974" cy="207170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4" name="33 Conector recto de flecha"/>
          <p:cNvCxnSpPr/>
          <p:nvPr/>
        </p:nvCxnSpPr>
        <p:spPr bwMode="auto">
          <a:xfrm rot="10800000" flipV="1">
            <a:off x="6643702" y="3643314"/>
            <a:ext cx="1785950" cy="150019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0" name="19 Elipse"/>
          <p:cNvSpPr/>
          <p:nvPr/>
        </p:nvSpPr>
        <p:spPr bwMode="auto">
          <a:xfrm>
            <a:off x="1857356" y="1000108"/>
            <a:ext cx="5357850" cy="5429288"/>
          </a:xfrm>
          <a:prstGeom prst="ellipse">
            <a:avLst/>
          </a:prstGeom>
          <a:noFill/>
          <a:ln w="127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4000" b="1" i="1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Matura MT Script Capitals" pitchFamily="66" charset="0"/>
            </a:endParaRPr>
          </a:p>
        </p:txBody>
      </p:sp>
      <p:sp>
        <p:nvSpPr>
          <p:cNvPr id="46" name="Text Box 90"/>
          <p:cNvSpPr txBox="1">
            <a:spLocks noChangeArrowheads="1"/>
          </p:cNvSpPr>
          <p:nvPr/>
        </p:nvSpPr>
        <p:spPr bwMode="auto">
          <a:xfrm>
            <a:off x="8460432" y="980728"/>
            <a:ext cx="381000" cy="3939540"/>
          </a:xfrm>
          <a:prstGeom prst="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  <a:tileRect/>
          </a:gradFill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it-IT" dirty="0" smtClean="0">
                <a:solidFill>
                  <a:srgbClr val="0070C0"/>
                </a:solidFill>
                <a:latin typeface="Comic Sans MS" pitchFamily="66" charset="0"/>
              </a:rPr>
              <a:t>Rector</a:t>
            </a:r>
          </a:p>
          <a:p>
            <a:pPr algn="l">
              <a:spcBef>
                <a:spcPct val="50000"/>
              </a:spcBef>
            </a:pPr>
            <a:r>
              <a:rPr lang="it-IT" dirty="0" smtClean="0">
                <a:solidFill>
                  <a:srgbClr val="0070C0"/>
                </a:solidFill>
                <a:latin typeface="Comic Sans MS" pitchFamily="66" charset="0"/>
              </a:rPr>
              <a:t> Mayor</a:t>
            </a:r>
            <a:endParaRPr lang="it-IT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55" name="Text Box 90"/>
          <p:cNvSpPr txBox="1">
            <a:spLocks noChangeArrowheads="1"/>
          </p:cNvSpPr>
          <p:nvPr/>
        </p:nvSpPr>
        <p:spPr bwMode="auto">
          <a:xfrm>
            <a:off x="8001024" y="1428736"/>
            <a:ext cx="381000" cy="3939540"/>
          </a:xfrm>
          <a:prstGeom prst="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4200000" scaled="0"/>
            <a:tileRect/>
          </a:gradFill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it-IT" b="1" dirty="0" smtClean="0">
                <a:solidFill>
                  <a:srgbClr val="0070C0"/>
                </a:solidFill>
                <a:latin typeface="Comic Sans MS" pitchFamily="66" charset="0"/>
              </a:rPr>
              <a:t>Madre</a:t>
            </a:r>
          </a:p>
          <a:p>
            <a:pPr algn="l">
              <a:spcBef>
                <a:spcPct val="50000"/>
              </a:spcBef>
            </a:pPr>
            <a:r>
              <a:rPr lang="it-IT" dirty="0" smtClean="0">
                <a:solidFill>
                  <a:srgbClr val="0070C0"/>
                </a:solidFill>
                <a:latin typeface="Comic Sans MS" pitchFamily="66" charset="0"/>
              </a:rPr>
              <a:t>General</a:t>
            </a:r>
            <a:endParaRPr lang="it-IT" b="1" dirty="0" smtClean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3" name="12 Flecha circular"/>
          <p:cNvSpPr/>
          <p:nvPr/>
        </p:nvSpPr>
        <p:spPr>
          <a:xfrm>
            <a:off x="2285984" y="1714488"/>
            <a:ext cx="4358680" cy="4001490"/>
          </a:xfrm>
          <a:prstGeom prst="circularArrow">
            <a:avLst>
              <a:gd name="adj1" fmla="val 6897"/>
              <a:gd name="adj2" fmla="val 464986"/>
              <a:gd name="adj3" fmla="val 16934687"/>
              <a:gd name="adj4" fmla="val 15348271"/>
              <a:gd name="adj5" fmla="val 8047"/>
            </a:avLst>
          </a:prstGeom>
          <a:solidFill>
            <a:schemeClr val="bg2">
              <a:lumMod val="9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sp>
      <p:sp>
        <p:nvSpPr>
          <p:cNvPr id="15" name="14 Flecha circular"/>
          <p:cNvSpPr/>
          <p:nvPr/>
        </p:nvSpPr>
        <p:spPr>
          <a:xfrm rot="5400000">
            <a:off x="2596436" y="1618350"/>
            <a:ext cx="3658235" cy="3707636"/>
          </a:xfrm>
          <a:prstGeom prst="circularArrow">
            <a:avLst>
              <a:gd name="adj1" fmla="val 6897"/>
              <a:gd name="adj2" fmla="val 464986"/>
              <a:gd name="adj3" fmla="val 16934687"/>
              <a:gd name="adj4" fmla="val 15015851"/>
              <a:gd name="adj5" fmla="val 8047"/>
            </a:avLst>
          </a:prstGeom>
          <a:solidFill>
            <a:schemeClr val="bg2">
              <a:lumMod val="9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sp>
      <p:sp>
        <p:nvSpPr>
          <p:cNvPr id="17" name="16 Flecha circular"/>
          <p:cNvSpPr/>
          <p:nvPr/>
        </p:nvSpPr>
        <p:spPr>
          <a:xfrm rot="16200000">
            <a:off x="2928926" y="1714488"/>
            <a:ext cx="3573824" cy="3573824"/>
          </a:xfrm>
          <a:prstGeom prst="circularArrow">
            <a:avLst>
              <a:gd name="adj1" fmla="val 6897"/>
              <a:gd name="adj2" fmla="val 464986"/>
              <a:gd name="adj3" fmla="val 16934687"/>
              <a:gd name="adj4" fmla="val 15015851"/>
              <a:gd name="adj5" fmla="val 8047"/>
            </a:avLst>
          </a:prstGeom>
          <a:solidFill>
            <a:schemeClr val="bg2">
              <a:lumMod val="9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sp>
      <p:sp>
        <p:nvSpPr>
          <p:cNvPr id="26" name="25 Llamada ovalada"/>
          <p:cNvSpPr/>
          <p:nvPr/>
        </p:nvSpPr>
        <p:spPr bwMode="auto">
          <a:xfrm>
            <a:off x="3929058" y="3000372"/>
            <a:ext cx="1334359" cy="787463"/>
          </a:xfrm>
          <a:prstGeom prst="wedgeEllipseCallout">
            <a:avLst>
              <a:gd name="adj1" fmla="val -20089"/>
              <a:gd name="adj2" fmla="val 47616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i="1" u="none" strike="noStrike" normalizeH="0" baseline="0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Consejo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1200" i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Local</a:t>
            </a:r>
            <a:endParaRPr kumimoji="0" lang="es-ES" sz="1200" i="1" u="none" strike="noStrike" normalizeH="0" baseline="0" dirty="0" smtClean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eorgia" pitchFamily="18" charset="0"/>
            </a:endParaRPr>
          </a:p>
        </p:txBody>
      </p:sp>
      <p:cxnSp>
        <p:nvCxnSpPr>
          <p:cNvPr id="29" name="28 Conector recto de flecha"/>
          <p:cNvCxnSpPr/>
          <p:nvPr/>
        </p:nvCxnSpPr>
        <p:spPr bwMode="auto">
          <a:xfrm rot="16200000" flipH="1">
            <a:off x="4536281" y="5536421"/>
            <a:ext cx="714380" cy="214314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headEnd type="arrow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0" name="29 Conector recto de flecha"/>
          <p:cNvCxnSpPr/>
          <p:nvPr/>
        </p:nvCxnSpPr>
        <p:spPr bwMode="auto">
          <a:xfrm rot="16200000" flipH="1">
            <a:off x="4250529" y="4036223"/>
            <a:ext cx="714380" cy="214314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headEnd type="arrow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21 Llamada ovalada"/>
          <p:cNvSpPr/>
          <p:nvPr/>
        </p:nvSpPr>
        <p:spPr bwMode="auto">
          <a:xfrm>
            <a:off x="3939915" y="4525286"/>
            <a:ext cx="1632217" cy="787463"/>
          </a:xfrm>
          <a:prstGeom prst="wedgeEllipseCallout">
            <a:avLst>
              <a:gd name="adj1" fmla="val -20089"/>
              <a:gd name="adj2" fmla="val 47616"/>
            </a:avLst>
          </a:prstGeom>
          <a:solidFill>
            <a:schemeClr val="bg2">
              <a:lumMod val="9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i="1" u="none" strike="noStrike" normalizeH="0" baseline="0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Consejo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i="1" u="none" strike="noStrike" normalizeH="0" baseline="0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Provincial</a:t>
            </a:r>
          </a:p>
        </p:txBody>
      </p:sp>
      <p:pic>
        <p:nvPicPr>
          <p:cNvPr id="24" name="23 Imagen" descr="sscc.jpg"/>
          <p:cNvPicPr>
            <a:picLocks noChangeAspect="1"/>
          </p:cNvPicPr>
          <p:nvPr/>
        </p:nvPicPr>
        <p:blipFill>
          <a:blip r:embed="rId3" cstate="print"/>
          <a:srcRect t="3750"/>
          <a:stretch>
            <a:fillRect/>
          </a:stretch>
        </p:blipFill>
        <p:spPr>
          <a:xfrm>
            <a:off x="0" y="5024438"/>
            <a:ext cx="1619250" cy="18335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88" name="Diagramma 87"/>
          <p:cNvGraphicFramePr/>
          <p:nvPr>
            <p:extLst>
              <p:ext uri="{D42A27DB-BD31-4B8C-83A1-F6EECF244321}">
                <p14:modId xmlns:p14="http://schemas.microsoft.com/office/powerpoint/2010/main" val="1557294633"/>
              </p:ext>
            </p:extLst>
          </p:nvPr>
        </p:nvGraphicFramePr>
        <p:xfrm>
          <a:off x="833410" y="392897"/>
          <a:ext cx="7358114" cy="6500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9" name="18 Llamada ovalada"/>
          <p:cNvSpPr/>
          <p:nvPr/>
        </p:nvSpPr>
        <p:spPr bwMode="auto">
          <a:xfrm>
            <a:off x="4283968" y="5877272"/>
            <a:ext cx="1571636" cy="785794"/>
          </a:xfrm>
          <a:prstGeom prst="wedgeEllipseCallout">
            <a:avLst>
              <a:gd name="adj1" fmla="val -20089"/>
              <a:gd name="adj2" fmla="val 47616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i="1" u="none" strike="noStrike" normalizeH="0" baseline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Consejo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i="1" u="none" strike="noStrike" normalizeH="0" baseline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Mundial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0070C0"/>
            </a:gs>
            <a:gs pos="70000">
              <a:srgbClr val="C4D6EB"/>
            </a:gs>
            <a:gs pos="90000">
              <a:srgbClr val="00B0F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Oval 2"/>
          <p:cNvSpPr>
            <a:spLocks noChangeArrowheads="1"/>
          </p:cNvSpPr>
          <p:nvPr/>
        </p:nvSpPr>
        <p:spPr bwMode="auto">
          <a:xfrm>
            <a:off x="1183950" y="1268760"/>
            <a:ext cx="6624736" cy="4896544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glow rad="571500">
              <a:srgbClr val="00B0F0"/>
            </a:glow>
            <a:prstShdw prst="shdw17" dist="17961" dir="2700000">
              <a:srgbClr val="1F7A99"/>
            </a:prstShdw>
          </a:effectLst>
          <a:extLst/>
        </p:spPr>
        <p:txBody>
          <a:bodyPr wrap="none" anchor="ctr"/>
          <a:lstStyle/>
          <a:p>
            <a:endParaRPr lang="es-ES" dirty="0">
              <a:ln>
                <a:solidFill>
                  <a:srgbClr val="FFFF00"/>
                </a:solidFill>
              </a:ln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20836" name="AutoShape 4"/>
          <p:cNvSpPr>
            <a:spLocks noChangeArrowheads="1"/>
          </p:cNvSpPr>
          <p:nvPr/>
        </p:nvSpPr>
        <p:spPr bwMode="auto">
          <a:xfrm rot="10800000">
            <a:off x="2195736" y="1604009"/>
            <a:ext cx="5976664" cy="396044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301" y="10800"/>
                </a:moveTo>
                <a:cubicBezTo>
                  <a:pt x="1301" y="16046"/>
                  <a:pt x="5554" y="20299"/>
                  <a:pt x="10800" y="20299"/>
                </a:cubicBezTo>
                <a:cubicBezTo>
                  <a:pt x="16046" y="20299"/>
                  <a:pt x="20299" y="16046"/>
                  <a:pt x="20299" y="10800"/>
                </a:cubicBezTo>
                <a:cubicBezTo>
                  <a:pt x="20299" y="5554"/>
                  <a:pt x="16046" y="1301"/>
                  <a:pt x="10800" y="1301"/>
                </a:cubicBezTo>
                <a:cubicBezTo>
                  <a:pt x="5554" y="1301"/>
                  <a:pt x="1301" y="5554"/>
                  <a:pt x="1301" y="1080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ffectLst>
            <a:glow rad="673100">
              <a:srgbClr val="0070C0"/>
            </a:glow>
            <a:prstShdw prst="shdw17" dist="17961" dir="2700000">
              <a:srgbClr val="1F7A99"/>
            </a:prstShdw>
          </a:effectLst>
          <a:extLst/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8" name="Rettangolo 7"/>
          <p:cNvSpPr/>
          <p:nvPr/>
        </p:nvSpPr>
        <p:spPr>
          <a:xfrm rot="19454456">
            <a:off x="281834" y="1083483"/>
            <a:ext cx="2905504" cy="1041053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480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One Stroke Script LET" pitchFamily="2" charset="0"/>
              </a:rPr>
              <a:t>Cuantos  son</a:t>
            </a:r>
            <a:endParaRPr lang="it-IT" sz="480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One Stroke Script LET" pitchFamily="2" charset="0"/>
            </a:endParaRPr>
          </a:p>
        </p:txBody>
      </p:sp>
      <p:pic>
        <p:nvPicPr>
          <p:cNvPr id="2049" name="Picture 1" descr="manos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A5A0A6"/>
              </a:clrFrom>
              <a:clrTo>
                <a:srgbClr val="A5A0A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198831">
            <a:off x="1230697" y="1372174"/>
            <a:ext cx="6830119" cy="41505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ttangolo 11"/>
          <p:cNvSpPr/>
          <p:nvPr/>
        </p:nvSpPr>
        <p:spPr>
          <a:xfrm rot="20660942">
            <a:off x="3544065" y="4407807"/>
            <a:ext cx="3641547" cy="88735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One Stroke Script LET" pitchFamily="2" charset="0"/>
              </a:rPr>
              <a:t>Cerca 30.000</a:t>
            </a:r>
          </a:p>
          <a:p>
            <a:pPr algn="ctr"/>
            <a:r>
              <a:rPr lang="it-IT" sz="5400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One Stroke Script LET" pitchFamily="2" charset="0"/>
              </a:rPr>
              <a:t>E</a:t>
            </a:r>
            <a:r>
              <a:rPr lang="it-IT" sz="540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One Stroke Script LET" pitchFamily="2" charset="0"/>
              </a:rPr>
              <a:t>n todo el mundo</a:t>
            </a:r>
            <a:endParaRPr lang="it-IT" sz="54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One Stroke Script LET" pitchFamily="2" charset="0"/>
            </a:endParaRPr>
          </a:p>
        </p:txBody>
      </p:sp>
      <p:sp>
        <p:nvSpPr>
          <p:cNvPr id="14" name="Rettangolo 13"/>
          <p:cNvSpPr/>
          <p:nvPr/>
        </p:nvSpPr>
        <p:spPr>
          <a:xfrm rot="19454456">
            <a:off x="5904049" y="5019598"/>
            <a:ext cx="2547801" cy="944799"/>
          </a:xfrm>
          <a:prstGeom prst="rect">
            <a:avLst/>
          </a:prstGeom>
        </p:spPr>
        <p:txBody>
          <a:bodyPr wrap="none">
            <a:prstTxWarp prst="textArchDown">
              <a:avLst>
                <a:gd name="adj" fmla="val 1284410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480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One Stroke Script LET" pitchFamily="2" charset="0"/>
              </a:rPr>
              <a:t>11 Regiones</a:t>
            </a:r>
            <a:endParaRPr lang="it-IT" sz="480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One Stroke Script LET" pitchFamily="2" charset="0"/>
            </a:endParaRPr>
          </a:p>
        </p:txBody>
      </p:sp>
      <p:pic>
        <p:nvPicPr>
          <p:cNvPr id="9" name="23 Imagen" descr="sscc.jpg"/>
          <p:cNvPicPr>
            <a:picLocks noChangeAspect="1"/>
          </p:cNvPicPr>
          <p:nvPr/>
        </p:nvPicPr>
        <p:blipFill>
          <a:blip r:embed="rId4" cstate="print"/>
          <a:srcRect t="3750"/>
          <a:stretch>
            <a:fillRect/>
          </a:stretch>
        </p:blipFill>
        <p:spPr>
          <a:xfrm>
            <a:off x="3837394" y="2530652"/>
            <a:ext cx="1619250" cy="18335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448364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39999">
              <a:srgbClr val="0070C0"/>
            </a:gs>
            <a:gs pos="70000">
              <a:srgbClr val="C4D6EB"/>
            </a:gs>
            <a:gs pos="89000">
              <a:srgbClr val="DECC86"/>
            </a:gs>
            <a:gs pos="100000">
              <a:schemeClr val="accent4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0" name="AutoShape 4"/>
          <p:cNvSpPr>
            <a:spLocks noChangeArrowheads="1"/>
          </p:cNvSpPr>
          <p:nvPr/>
        </p:nvSpPr>
        <p:spPr bwMode="auto">
          <a:xfrm rot="10800000">
            <a:off x="1331640" y="1112550"/>
            <a:ext cx="6912768" cy="574545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301" y="10800"/>
                </a:moveTo>
                <a:cubicBezTo>
                  <a:pt x="1301" y="16046"/>
                  <a:pt x="5554" y="20299"/>
                  <a:pt x="10800" y="20299"/>
                </a:cubicBezTo>
                <a:cubicBezTo>
                  <a:pt x="16046" y="20299"/>
                  <a:pt x="20299" y="16046"/>
                  <a:pt x="20299" y="10800"/>
                </a:cubicBezTo>
                <a:cubicBezTo>
                  <a:pt x="20299" y="5554"/>
                  <a:pt x="16046" y="1301"/>
                  <a:pt x="10800" y="1301"/>
                </a:cubicBezTo>
                <a:cubicBezTo>
                  <a:pt x="5554" y="1301"/>
                  <a:pt x="1301" y="5554"/>
                  <a:pt x="1301" y="10800"/>
                </a:cubicBezTo>
                <a:close/>
              </a:path>
            </a:pathLst>
          </a:custGeom>
          <a:gradFill flip="none" rotWithShape="1">
            <a:gsLst>
              <a:gs pos="39000">
                <a:srgbClr val="0070C0"/>
              </a:gs>
              <a:gs pos="0">
                <a:srgbClr val="FFFF99"/>
              </a:gs>
              <a:gs pos="80000">
                <a:schemeClr val="accent4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  <a:effectLst>
            <a:glow rad="508000">
              <a:srgbClr val="FFFF99">
                <a:alpha val="40000"/>
              </a:srgbClr>
            </a:glow>
            <a:prstShdw prst="shdw17" dist="17961" dir="2700000">
              <a:srgbClr val="1F7A99"/>
            </a:prstShdw>
          </a:effectLst>
          <a:extLst/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755576" y="404664"/>
            <a:ext cx="74168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i="0" u="none" strike="noStrike" normalizeH="0" baseline="0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Calibri" pitchFamily="34" charset="0"/>
                <a:cs typeface="Times New Roman" pitchFamily="18" charset="0"/>
              </a:rPr>
              <a:t>LA</a:t>
            </a:r>
            <a:r>
              <a:rPr kumimoji="0" lang="it-IT" i="0" u="none" strike="noStrike" normalizeH="0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Calibri" pitchFamily="34" charset="0"/>
                <a:cs typeface="Times New Roman" pitchFamily="18" charset="0"/>
              </a:rPr>
              <a:t> TAREA</a:t>
            </a:r>
            <a:r>
              <a:rPr kumimoji="0" lang="it-IT" i="0" u="none" strike="noStrike" normalizeH="0" baseline="0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Calibri" pitchFamily="34" charset="0"/>
                <a:cs typeface="Times New Roman" pitchFamily="18" charset="0"/>
              </a:rPr>
              <a:t> DE LA INSPECTORA </a:t>
            </a: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Calibri" pitchFamily="34" charset="0"/>
                <a:cs typeface="Times New Roman" pitchFamily="18" charset="0"/>
              </a:rPr>
              <a:t>EN LA </a:t>
            </a:r>
            <a:r>
              <a:rPr kumimoji="0" lang="it-IT" i="0" u="none" strike="noStrike" normalizeH="0" baseline="0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Calibri" pitchFamily="34" charset="0"/>
                <a:cs typeface="Times New Roman" pitchFamily="18" charset="0"/>
              </a:rPr>
              <a:t>ASOCIACIÓN DE LOS SSCC</a:t>
            </a:r>
            <a:r>
              <a:rPr kumimoji="0" lang="it-IT" i="0" u="none" strike="noStrike" normalizeH="0" baseline="0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it-IT" i="0" u="none" strike="noStrike" normalizeH="0" baseline="0" dirty="0" smtClean="0">
              <a:ln w="1270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8674" name="Picture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18713" y="1166694"/>
            <a:ext cx="3938619" cy="2510368"/>
          </a:xfrm>
          <a:prstGeom prst="snip2DiagRect">
            <a:avLst>
              <a:gd name="adj1" fmla="val 18502"/>
              <a:gd name="adj2" fmla="val 3574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Picture 22" descr="2013-06-12 12.19.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 flipV="1">
            <a:off x="5928614" y="3985275"/>
            <a:ext cx="2965231" cy="2373365"/>
          </a:xfrm>
          <a:prstGeom prst="snip2DiagRect">
            <a:avLst>
              <a:gd name="adj1" fmla="val 18346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ectángulo 1"/>
          <p:cNvSpPr/>
          <p:nvPr/>
        </p:nvSpPr>
        <p:spPr>
          <a:xfrm>
            <a:off x="539552" y="3962983"/>
            <a:ext cx="5263424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P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Animar cada </a:t>
            </a:r>
            <a:r>
              <a:rPr lang="es-P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comunidad </a:t>
            </a:r>
            <a:r>
              <a:rPr lang="es-P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salesiana FMA</a:t>
            </a:r>
            <a:r>
              <a:rPr lang="es-P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P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que </a:t>
            </a:r>
            <a:r>
              <a:rPr lang="es-P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</a:t>
            </a:r>
            <a:r>
              <a:rPr lang="es-P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sienta </a:t>
            </a:r>
            <a:r>
              <a:rPr lang="es-P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implicada en el cometido auspiciado por Don Bosco de sostener e incrementar la Asociación, contribuir a la formación de sus miembros, dar a conocer y promover su Proyecto de Vida </a:t>
            </a:r>
            <a:r>
              <a:rPr lang="es-P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Apostólica</a:t>
            </a:r>
            <a:endParaRPr lang="es-P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39999">
              <a:srgbClr val="0070C0"/>
            </a:gs>
            <a:gs pos="70000">
              <a:srgbClr val="C4D6EB"/>
            </a:gs>
            <a:gs pos="91000">
              <a:schemeClr val="accent2">
                <a:lumMod val="60000"/>
                <a:lumOff val="4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0" name="AutoShape 4"/>
          <p:cNvSpPr>
            <a:spLocks noChangeArrowheads="1"/>
          </p:cNvSpPr>
          <p:nvPr/>
        </p:nvSpPr>
        <p:spPr bwMode="auto">
          <a:xfrm rot="10800000">
            <a:off x="3923928" y="620688"/>
            <a:ext cx="5040560" cy="576064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301" y="10800"/>
                </a:moveTo>
                <a:cubicBezTo>
                  <a:pt x="1301" y="16046"/>
                  <a:pt x="5554" y="20299"/>
                  <a:pt x="10800" y="20299"/>
                </a:cubicBezTo>
                <a:cubicBezTo>
                  <a:pt x="16046" y="20299"/>
                  <a:pt x="20299" y="16046"/>
                  <a:pt x="20299" y="10800"/>
                </a:cubicBezTo>
                <a:cubicBezTo>
                  <a:pt x="20299" y="5554"/>
                  <a:pt x="16046" y="1301"/>
                  <a:pt x="10800" y="1301"/>
                </a:cubicBezTo>
                <a:cubicBezTo>
                  <a:pt x="5554" y="1301"/>
                  <a:pt x="1301" y="5554"/>
                  <a:pt x="1301" y="10800"/>
                </a:cubicBezTo>
                <a:close/>
              </a:path>
            </a:pathLst>
          </a:cu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2700000" scaled="0"/>
            <a:tileRect/>
          </a:gradFill>
          <a:ln>
            <a:noFill/>
          </a:ln>
          <a:effectLst>
            <a:glow rad="508000">
              <a:srgbClr val="FFFF99">
                <a:alpha val="40000"/>
              </a:srgbClr>
            </a:glow>
            <a:prstShdw prst="shdw17" dist="17961" dir="2700000">
              <a:srgbClr val="1F7A99"/>
            </a:prstShdw>
          </a:effectLst>
          <a:extLst/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17" name="Rettangolo 16"/>
          <p:cNvSpPr/>
          <p:nvPr/>
        </p:nvSpPr>
        <p:spPr>
          <a:xfrm rot="2775319">
            <a:off x="6556460" y="865126"/>
            <a:ext cx="2727305" cy="777919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280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INSPECTORA</a:t>
            </a:r>
            <a:endParaRPr lang="it-IT" sz="280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51520" y="404664"/>
            <a:ext cx="3492896" cy="63709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es-P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Inspectores e Inspectoras, con la colaboración de los Directores y las Directoras, garantizan la unidad en la comunión y en la misión. Se comprometen a promover el crecimiento espiritual de los Centros e implican a las comunidades religiosas en el testimonio de los valores de la santidad, y en el servicio generoso de la animación.</a:t>
            </a:r>
          </a:p>
          <a:p>
            <a:pPr lvl="0"/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(PVA Reg. 9)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Jesúspor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1124744"/>
            <a:ext cx="4730872" cy="47525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39999">
              <a:srgbClr val="0070C0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0" name="AutoShape 4"/>
          <p:cNvSpPr>
            <a:spLocks noChangeArrowheads="1"/>
          </p:cNvSpPr>
          <p:nvPr/>
        </p:nvSpPr>
        <p:spPr bwMode="auto">
          <a:xfrm rot="10800000">
            <a:off x="1187624" y="3356992"/>
            <a:ext cx="6696744" cy="350100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301" y="10800"/>
                </a:moveTo>
                <a:cubicBezTo>
                  <a:pt x="1301" y="16046"/>
                  <a:pt x="5554" y="20299"/>
                  <a:pt x="10800" y="20299"/>
                </a:cubicBezTo>
                <a:cubicBezTo>
                  <a:pt x="16046" y="20299"/>
                  <a:pt x="20299" y="16046"/>
                  <a:pt x="20299" y="10800"/>
                </a:cubicBezTo>
                <a:cubicBezTo>
                  <a:pt x="20299" y="5554"/>
                  <a:pt x="16046" y="1301"/>
                  <a:pt x="10800" y="1301"/>
                </a:cubicBezTo>
                <a:cubicBezTo>
                  <a:pt x="5554" y="1301"/>
                  <a:pt x="1301" y="5554"/>
                  <a:pt x="1301" y="10800"/>
                </a:cubicBezTo>
                <a:close/>
              </a:path>
            </a:pathLst>
          </a:custGeom>
          <a:gradFill flip="none" rotWithShape="1">
            <a:gsLst>
              <a:gs pos="49200">
                <a:srgbClr val="150DB3"/>
              </a:gs>
              <a:gs pos="0">
                <a:srgbClr val="FFFF99"/>
              </a:gs>
              <a:gs pos="67000">
                <a:srgbClr val="FBD6FE"/>
              </a:gs>
            </a:gsLst>
            <a:lin ang="2700000" scaled="1"/>
            <a:tileRect/>
          </a:gradFill>
          <a:ln>
            <a:noFill/>
          </a:ln>
          <a:effectLst>
            <a:glow rad="508000">
              <a:srgbClr val="FFFF99">
                <a:alpha val="40000"/>
              </a:srgbClr>
            </a:glow>
            <a:prstShdw prst="shdw17" dist="17961" dir="2700000">
              <a:srgbClr val="1F7A99"/>
            </a:prstShdw>
          </a:effectLst>
          <a:extLst/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1187624" y="764704"/>
            <a:ext cx="6912768" cy="206210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it-IT" sz="3200" dirty="0" smtClean="0">
                <a:latin typeface="+mj-lt"/>
                <a:cs typeface="Times New Roman" pitchFamily="18" charset="0"/>
              </a:rPr>
              <a:t>Nombrará la Delegada a nivel Provincial y Local, para que sean un vínculo de unión entre FMA, SDB e SSCC.</a:t>
            </a:r>
            <a:endParaRPr lang="en-US" sz="3200" dirty="0" smtClean="0">
              <a:latin typeface="+mj-lt"/>
              <a:cs typeface="Times New Roman" pitchFamily="18" charset="0"/>
            </a:endParaRPr>
          </a:p>
        </p:txBody>
      </p:sp>
      <p:pic>
        <p:nvPicPr>
          <p:cNvPr id="6" name="Picture 5" descr="SDC171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69949" y="3212976"/>
            <a:ext cx="5348118" cy="36450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ttangolo 16"/>
          <p:cNvSpPr/>
          <p:nvPr/>
        </p:nvSpPr>
        <p:spPr>
          <a:xfrm rot="2775319">
            <a:off x="6556460" y="865126"/>
            <a:ext cx="2727305" cy="777919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280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INSPECTORA</a:t>
            </a:r>
            <a:endParaRPr lang="it-IT" sz="280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rgbClr val="0066FF"/>
            </a:gs>
            <a:gs pos="39999">
              <a:srgbClr val="0070C0"/>
            </a:gs>
            <a:gs pos="70000">
              <a:srgbClr val="C4D6EB"/>
            </a:gs>
            <a:gs pos="100000">
              <a:srgbClr val="FFEBF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9" name="Oval 3"/>
          <p:cNvSpPr>
            <a:spLocks noChangeArrowheads="1"/>
          </p:cNvSpPr>
          <p:nvPr/>
        </p:nvSpPr>
        <p:spPr bwMode="auto">
          <a:xfrm>
            <a:off x="4283969" y="2520674"/>
            <a:ext cx="4860032" cy="3860985"/>
          </a:xfrm>
          <a:prstGeom prst="ellipse">
            <a:avLst/>
          </a:prstGeom>
          <a:gradFill rotWithShape="1">
            <a:gsLst>
              <a:gs pos="61000">
                <a:srgbClr val="FFFF99"/>
              </a:gs>
              <a:gs pos="27000">
                <a:srgbClr val="FBD6FE"/>
              </a:gs>
              <a:gs pos="100000">
                <a:srgbClr val="00B0F0"/>
              </a:gs>
            </a:gsLst>
            <a:path path="rect">
              <a:fillToRect r="100000" b="100000"/>
            </a:path>
          </a:gradFill>
          <a:ln>
            <a:noFill/>
          </a:ln>
          <a:effectLst>
            <a:glow rad="711200">
              <a:srgbClr val="FBD6FE">
                <a:alpha val="62000"/>
              </a:srgbClr>
            </a:glow>
            <a:prstShdw prst="shdw17" dist="17961" dir="2700000">
              <a:srgbClr val="1F7A99"/>
            </a:prstShdw>
          </a:effectLst>
          <a:extLst/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18440" name="AutoShape 4"/>
          <p:cNvSpPr>
            <a:spLocks noChangeArrowheads="1"/>
          </p:cNvSpPr>
          <p:nvPr/>
        </p:nvSpPr>
        <p:spPr bwMode="auto">
          <a:xfrm rot="10800000">
            <a:off x="4355730" y="1556792"/>
            <a:ext cx="4788270" cy="460873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301" y="10800"/>
                </a:moveTo>
                <a:cubicBezTo>
                  <a:pt x="1301" y="16046"/>
                  <a:pt x="5554" y="20299"/>
                  <a:pt x="10800" y="20299"/>
                </a:cubicBezTo>
                <a:cubicBezTo>
                  <a:pt x="16046" y="20299"/>
                  <a:pt x="20299" y="16046"/>
                  <a:pt x="20299" y="10800"/>
                </a:cubicBezTo>
                <a:cubicBezTo>
                  <a:pt x="20299" y="5554"/>
                  <a:pt x="16046" y="1301"/>
                  <a:pt x="10800" y="1301"/>
                </a:cubicBezTo>
                <a:cubicBezTo>
                  <a:pt x="5554" y="1301"/>
                  <a:pt x="1301" y="5554"/>
                  <a:pt x="1301" y="10800"/>
                </a:cubicBezTo>
                <a:close/>
              </a:path>
            </a:pathLst>
          </a:cu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2700000" scaled="0"/>
            <a:tileRect/>
          </a:gradFill>
          <a:ln>
            <a:noFill/>
          </a:ln>
          <a:effectLst>
            <a:glow rad="508000">
              <a:srgbClr val="FFFF99">
                <a:alpha val="40000"/>
              </a:srgbClr>
            </a:glow>
            <a:prstShdw prst="shdw17" dist="17961" dir="2700000">
              <a:srgbClr val="1F7A99"/>
            </a:prstShdw>
          </a:effectLst>
          <a:extLst/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17" name="Rettangolo 16"/>
          <p:cNvSpPr/>
          <p:nvPr/>
        </p:nvSpPr>
        <p:spPr>
          <a:xfrm>
            <a:off x="1115616" y="332656"/>
            <a:ext cx="4824536" cy="79208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280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DELEGADA</a:t>
            </a:r>
            <a:endParaRPr lang="it-IT" sz="280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77520" y="2122110"/>
            <a:ext cx="3744416" cy="34778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>
              <a:buFont typeface="Wingdings" pitchFamily="2" charset="2"/>
              <a:buChar char="Ø"/>
            </a:pP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Es «</a:t>
            </a:r>
            <a:r>
              <a:rPr lang="es-P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vínculo </a:t>
            </a:r>
            <a:r>
              <a:rPr lang="es-P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 unión seguro y estable» con el espíritu salesiano y comparten la experiencia carismática y espiritual del Fundador. </a:t>
            </a:r>
            <a:endParaRPr lang="es-P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lvl="0"/>
            <a:endParaRPr lang="es-P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lvl="0">
              <a:buFont typeface="Wingdings" pitchFamily="2" charset="2"/>
              <a:buChar char="Ø"/>
            </a:pPr>
            <a:r>
              <a:rPr lang="es-P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Estimulan la responsabilidad de los </a:t>
            </a:r>
            <a:r>
              <a:rPr lang="es-P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SSCC </a:t>
            </a:r>
            <a:r>
              <a:rPr lang="es-P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 animan su autonomía organizativa en la comunión carismática con </a:t>
            </a:r>
            <a:r>
              <a:rPr lang="es-P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los SDB y las FMA.</a:t>
            </a:r>
            <a:endPara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6" name="Picture 15" descr="Inharrime 0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9797" y="1988840"/>
            <a:ext cx="4464203" cy="37444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">
              <a:srgbClr val="0070C0"/>
            </a:gs>
            <a:gs pos="39999">
              <a:srgbClr val="0070C0"/>
            </a:gs>
            <a:gs pos="70000">
              <a:srgbClr val="C4D6EB"/>
            </a:gs>
            <a:gs pos="100000">
              <a:srgbClr val="FFEBF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0" name="AutoShape 4"/>
          <p:cNvSpPr>
            <a:spLocks noChangeArrowheads="1"/>
          </p:cNvSpPr>
          <p:nvPr/>
        </p:nvSpPr>
        <p:spPr bwMode="auto">
          <a:xfrm rot="10800000">
            <a:off x="3707904" y="849591"/>
            <a:ext cx="5436096" cy="587727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301" y="10800"/>
                </a:moveTo>
                <a:cubicBezTo>
                  <a:pt x="1301" y="16046"/>
                  <a:pt x="5554" y="20299"/>
                  <a:pt x="10800" y="20299"/>
                </a:cubicBezTo>
                <a:cubicBezTo>
                  <a:pt x="16046" y="20299"/>
                  <a:pt x="20299" y="16046"/>
                  <a:pt x="20299" y="10800"/>
                </a:cubicBezTo>
                <a:cubicBezTo>
                  <a:pt x="20299" y="5554"/>
                  <a:pt x="16046" y="1301"/>
                  <a:pt x="10800" y="1301"/>
                </a:cubicBezTo>
                <a:cubicBezTo>
                  <a:pt x="5554" y="1301"/>
                  <a:pt x="1301" y="5554"/>
                  <a:pt x="1301" y="10800"/>
                </a:cubicBezTo>
                <a:close/>
              </a:path>
            </a:pathLst>
          </a:cu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2700000" scaled="0"/>
            <a:tileRect/>
          </a:gradFill>
          <a:ln>
            <a:noFill/>
          </a:ln>
          <a:effectLst>
            <a:glow rad="508000">
              <a:srgbClr val="FFFF99">
                <a:alpha val="40000"/>
              </a:srgbClr>
            </a:glow>
            <a:prstShdw prst="shdw17" dist="17961" dir="2700000">
              <a:srgbClr val="1F7A99"/>
            </a:prstShdw>
          </a:effectLst>
          <a:extLst/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441775" y="1124744"/>
            <a:ext cx="2880320" cy="48320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>
              <a:buFont typeface="Wingdings" pitchFamily="2" charset="2"/>
              <a:buChar char="Ø"/>
            </a:pPr>
            <a:r>
              <a:rPr lang="es-P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Ofrece </a:t>
            </a:r>
            <a:r>
              <a:rPr lang="es-P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un servicio de guía espiritual, educativa y pastoral para sostener un apostolado más eficaz de los Salesianos Cooperadores en el territorio</a:t>
            </a:r>
            <a:endParaRPr lang="it-IT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8" name="Picture 7" descr="IMG_20140424_000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31802" y="3788228"/>
            <a:ext cx="3959218" cy="25038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42" name="Picture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35977" y="1412775"/>
            <a:ext cx="4522214" cy="25922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ttangolo 16"/>
          <p:cNvSpPr/>
          <p:nvPr/>
        </p:nvSpPr>
        <p:spPr>
          <a:xfrm>
            <a:off x="1115616" y="332656"/>
            <a:ext cx="4248472" cy="64537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280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DELEGADA</a:t>
            </a:r>
            <a:endParaRPr lang="it-IT" sz="280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">
              <a:srgbClr val="0066FF"/>
            </a:gs>
            <a:gs pos="39999">
              <a:srgbClr val="0070C0"/>
            </a:gs>
            <a:gs pos="70000">
              <a:srgbClr val="C4D6EB"/>
            </a:gs>
            <a:gs pos="100000">
              <a:srgbClr val="FFEBF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0" name="AutoShape 4"/>
          <p:cNvSpPr>
            <a:spLocks noChangeArrowheads="1"/>
          </p:cNvSpPr>
          <p:nvPr/>
        </p:nvSpPr>
        <p:spPr bwMode="auto">
          <a:xfrm rot="10800000">
            <a:off x="3752678" y="908720"/>
            <a:ext cx="5391322" cy="523136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301" y="10800"/>
                </a:moveTo>
                <a:cubicBezTo>
                  <a:pt x="1301" y="16046"/>
                  <a:pt x="5554" y="20299"/>
                  <a:pt x="10800" y="20299"/>
                </a:cubicBezTo>
                <a:cubicBezTo>
                  <a:pt x="16046" y="20299"/>
                  <a:pt x="20299" y="16046"/>
                  <a:pt x="20299" y="10800"/>
                </a:cubicBezTo>
                <a:cubicBezTo>
                  <a:pt x="20299" y="5554"/>
                  <a:pt x="16046" y="1301"/>
                  <a:pt x="10800" y="1301"/>
                </a:cubicBezTo>
                <a:cubicBezTo>
                  <a:pt x="5554" y="1301"/>
                  <a:pt x="1301" y="5554"/>
                  <a:pt x="1301" y="10800"/>
                </a:cubicBezTo>
                <a:close/>
              </a:path>
            </a:pathLst>
          </a:cu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2700000" scaled="0"/>
            <a:tileRect/>
          </a:gradFill>
          <a:ln>
            <a:noFill/>
          </a:ln>
          <a:effectLst>
            <a:glow rad="508000">
              <a:srgbClr val="FFFF99">
                <a:alpha val="40000"/>
              </a:srgbClr>
            </a:glow>
            <a:prstShdw prst="shdw17" dist="17961" dir="2700000">
              <a:srgbClr val="1F7A99"/>
            </a:prstShdw>
          </a:effectLst>
          <a:extLst/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395536" y="1180153"/>
            <a:ext cx="3744416" cy="452431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>
              <a:buFont typeface="Wingdings" pitchFamily="2" charset="2"/>
              <a:buChar char="Ø"/>
            </a:pPr>
            <a:r>
              <a:rPr lang="es-PA" sz="3200" dirty="0" smtClean="0">
                <a:latin typeface="+mj-lt"/>
              </a:rPr>
              <a:t>En </a:t>
            </a:r>
            <a:r>
              <a:rPr lang="es-PA" sz="3200" dirty="0">
                <a:latin typeface="+mj-lt"/>
              </a:rPr>
              <a:t>la Asociación, los Delegados y las Delegadas, en cualquier ámbito, forman parte de derecho y con voz activa del correspondiente </a:t>
            </a:r>
            <a:r>
              <a:rPr lang="es-PA" sz="3200" dirty="0" smtClean="0">
                <a:latin typeface="+mj-lt"/>
              </a:rPr>
              <a:t>Consejo</a:t>
            </a:r>
            <a:endParaRPr lang="en-US" sz="3200" dirty="0" smtClean="0">
              <a:latin typeface="+mj-lt"/>
            </a:endParaRPr>
          </a:p>
        </p:txBody>
      </p:sp>
      <p:pic>
        <p:nvPicPr>
          <p:cNvPr id="7" name="Picture 6" descr="2013-07-07 09.43.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1484784"/>
            <a:ext cx="5220072" cy="39150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ttangolo 16"/>
          <p:cNvSpPr/>
          <p:nvPr/>
        </p:nvSpPr>
        <p:spPr>
          <a:xfrm>
            <a:off x="1115616" y="332656"/>
            <a:ext cx="4176464" cy="411883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280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DELEGADA</a:t>
            </a:r>
            <a:endParaRPr lang="it-IT" sz="280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75000"/>
              </a:schemeClr>
            </a:gs>
            <a:gs pos="25000">
              <a:schemeClr val="bg1"/>
            </a:gs>
            <a:gs pos="75000">
              <a:srgbClr val="0087E6"/>
            </a:gs>
            <a:gs pos="100000">
              <a:srgbClr val="005CBF">
                <a:alpha val="60000"/>
              </a:srgb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Oval 2"/>
          <p:cNvSpPr>
            <a:spLocks noChangeArrowheads="1"/>
          </p:cNvSpPr>
          <p:nvPr/>
        </p:nvSpPr>
        <p:spPr bwMode="auto">
          <a:xfrm>
            <a:off x="0" y="260648"/>
            <a:ext cx="6336828" cy="6264275"/>
          </a:xfrm>
          <a:prstGeom prst="ellipse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  <a:tileRect/>
          </a:gradFill>
          <a:ln w="38100">
            <a:noFill/>
          </a:ln>
          <a:effectLst>
            <a:glow rad="660400">
              <a:srgbClr val="FBD6FE">
                <a:alpha val="48000"/>
              </a:srgbClr>
            </a:glow>
            <a:prstShdw prst="shdw17" dist="17961" dir="2700000">
              <a:srgbClr val="1F7A99"/>
            </a:prstShdw>
          </a:effectLst>
          <a:extLst/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9" name="Rectangle 8"/>
          <p:cNvSpPr/>
          <p:nvPr/>
        </p:nvSpPr>
        <p:spPr>
          <a:xfrm>
            <a:off x="5757696" y="764704"/>
            <a:ext cx="320679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P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Cada comunidad salesiana, SDB y FMA, inspectorial y local, se siente implicada en el cometido auspiciado por Don Bosco de sostener e incrementar la Asociación, contribuir a la formación de sus miembros, dar a conocer y promover su </a:t>
            </a:r>
            <a:r>
              <a:rPr lang="es-P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PVA</a:t>
            </a:r>
            <a:endParaRPr lang="it-IT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r"/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(PVA art. 25).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5" name="Picture 14" descr="2013-06-12 12.12.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 flipH="1" flipV="1">
            <a:off x="-99519" y="567063"/>
            <a:ext cx="4536504" cy="34023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P102028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266733">
            <a:off x="1576325" y="4235344"/>
            <a:ext cx="3379209" cy="22440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8" name="Gruppo 7"/>
          <p:cNvGrpSpPr/>
          <p:nvPr/>
        </p:nvGrpSpPr>
        <p:grpSpPr>
          <a:xfrm rot="20434998">
            <a:off x="470971" y="2009336"/>
            <a:ext cx="5610960" cy="3143047"/>
            <a:chOff x="4241" y="836073"/>
            <a:chExt cx="6441410" cy="3170530"/>
          </a:xfrm>
        </p:grpSpPr>
        <p:pic>
          <p:nvPicPr>
            <p:cNvPr id="10" name="Immagine 9" descr="SSCC16BRAZILE.jpg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 rot="20956423">
              <a:off x="4241" y="836073"/>
              <a:ext cx="3393208" cy="254810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2" name="Immagine 11" descr="SSCC14RUMANIA.jpg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 rot="21018330">
              <a:off x="2747477" y="1229484"/>
              <a:ext cx="3698174" cy="277711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0070C0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2"/>
          <p:cNvSpPr>
            <a:spLocks noChangeArrowheads="1"/>
          </p:cNvSpPr>
          <p:nvPr/>
        </p:nvSpPr>
        <p:spPr bwMode="auto">
          <a:xfrm>
            <a:off x="299140" y="2078729"/>
            <a:ext cx="3969913" cy="3602046"/>
          </a:xfrm>
          <a:prstGeom prst="ellipse">
            <a:avLst/>
          </a:prstGeom>
          <a:gradFill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00B050"/>
              </a:gs>
              <a:gs pos="61000">
                <a:srgbClr val="00B0F0"/>
              </a:gs>
              <a:gs pos="82001">
                <a:srgbClr val="99CCFF"/>
              </a:gs>
              <a:gs pos="100000">
                <a:schemeClr val="bg2">
                  <a:lumMod val="50000"/>
                </a:schemeClr>
              </a:gs>
            </a:gsLst>
            <a:lin ang="5400000" scaled="0"/>
          </a:gradFill>
          <a:ln w="57150">
            <a:noFill/>
            <a:round/>
            <a:headEnd/>
            <a:tailEnd/>
          </a:ln>
          <a:effectLst>
            <a:glow rad="901700">
              <a:srgbClr val="FFFF99">
                <a:alpha val="40000"/>
              </a:srgbClr>
            </a:glow>
            <a:prstShdw prst="shdw17" dist="17961" dir="2700000">
              <a:srgbClr val="1F7A99"/>
            </a:prstShdw>
          </a:effec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15363" name="Oval 3"/>
          <p:cNvSpPr>
            <a:spLocks noChangeArrowheads="1"/>
          </p:cNvSpPr>
          <p:nvPr/>
        </p:nvSpPr>
        <p:spPr bwMode="auto">
          <a:xfrm>
            <a:off x="840683" y="2014643"/>
            <a:ext cx="2844072" cy="3098091"/>
          </a:xfrm>
          <a:prstGeom prst="ellipse">
            <a:avLst/>
          </a:prstGeom>
          <a:gradFill>
            <a:gsLst>
              <a:gs pos="0">
                <a:srgbClr val="FBD6FE"/>
              </a:gs>
              <a:gs pos="52500">
                <a:srgbClr val="FFFF99"/>
              </a:gs>
              <a:gs pos="100000">
                <a:srgbClr val="9B1532"/>
              </a:gs>
            </a:gsLst>
            <a:path path="rect">
              <a:fillToRect l="100000" b="100000"/>
            </a:path>
          </a:gradFill>
          <a:ln w="38100">
            <a:noFill/>
            <a:round/>
            <a:headEnd/>
            <a:tailEnd/>
          </a:ln>
          <a:effectLst>
            <a:glow rad="596900">
              <a:srgbClr val="9B1532"/>
            </a:glow>
            <a:prstShdw prst="shdw17" dist="17961" dir="2700000">
              <a:srgbClr val="1F7A99"/>
            </a:prstShdw>
          </a:effectLst>
        </p:spPr>
        <p:txBody>
          <a:bodyPr wrap="none" anchor="ctr">
            <a:prstTxWarp prst="textArchDown">
              <a:avLst/>
            </a:prstTxWarp>
            <a:scene3d>
              <a:camera prst="isometricOffAxis2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s-ES" sz="480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 rot="10800000">
            <a:off x="299141" y="1361086"/>
            <a:ext cx="4032448" cy="394265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301" y="10800"/>
                </a:moveTo>
                <a:cubicBezTo>
                  <a:pt x="1301" y="16046"/>
                  <a:pt x="5554" y="20299"/>
                  <a:pt x="10800" y="20299"/>
                </a:cubicBezTo>
                <a:cubicBezTo>
                  <a:pt x="16046" y="20299"/>
                  <a:pt x="20299" y="16046"/>
                  <a:pt x="20299" y="10800"/>
                </a:cubicBezTo>
                <a:cubicBezTo>
                  <a:pt x="20299" y="5554"/>
                  <a:pt x="16046" y="1301"/>
                  <a:pt x="10800" y="1301"/>
                </a:cubicBezTo>
                <a:cubicBezTo>
                  <a:pt x="5554" y="1301"/>
                  <a:pt x="1301" y="5554"/>
                  <a:pt x="1301" y="10800"/>
                </a:cubicBezTo>
                <a:close/>
              </a:path>
            </a:pathLst>
          </a:custGeom>
          <a:gradFill>
            <a:gsLst>
              <a:gs pos="0">
                <a:srgbClr val="FBD6FE"/>
              </a:gs>
              <a:gs pos="52500">
                <a:srgbClr val="FFFF99"/>
              </a:gs>
              <a:gs pos="100000">
                <a:srgbClr val="0070C0"/>
              </a:gs>
            </a:gsLst>
            <a:path path="rect">
              <a:fillToRect l="100000" b="100000"/>
            </a:path>
          </a:gradFill>
          <a:ln w="38100">
            <a:noFill/>
          </a:ln>
          <a:effectLst>
            <a:glow rad="723900">
              <a:srgbClr val="FBD6FE">
                <a:alpha val="40000"/>
              </a:srgbClr>
            </a:glow>
            <a:prstShdw prst="shdw17" dist="17961" dir="2700000">
              <a:srgbClr val="1F7A99"/>
            </a:prstShdw>
          </a:effectLst>
          <a:extLst/>
        </p:spPr>
        <p:txBody>
          <a:bodyPr wrap="none" anchor="ctr"/>
          <a:lstStyle/>
          <a:p>
            <a:endParaRPr lang="es-ES" dirty="0"/>
          </a:p>
        </p:txBody>
      </p:sp>
      <p:pic>
        <p:nvPicPr>
          <p:cNvPr id="12" name="2 Imagen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7085">
            <a:off x="521073" y="1694852"/>
            <a:ext cx="3637353" cy="32751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10 Rectángulo"/>
          <p:cNvSpPr/>
          <p:nvPr/>
        </p:nvSpPr>
        <p:spPr>
          <a:xfrm>
            <a:off x="5572132" y="928670"/>
            <a:ext cx="321471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dirty="0" smtClean="0">
                <a:latin typeface="Georgia" pitchFamily="18" charset="0"/>
              </a:rPr>
              <a:t>Don Bosco fue un hombre práctico e intrépido, un trabajador infatigable y creativo que </a:t>
            </a:r>
            <a:r>
              <a:rPr lang="es-ES" sz="2400" dirty="0" smtClean="0">
                <a:latin typeface="Georgia" pitchFamily="18" charset="0"/>
              </a:rPr>
              <a:t>empeñó </a:t>
            </a:r>
            <a:r>
              <a:rPr lang="es-ES" sz="2400" dirty="0" smtClean="0">
                <a:latin typeface="Georgia" pitchFamily="18" charset="0"/>
              </a:rPr>
              <a:t>todas </a:t>
            </a:r>
          </a:p>
          <a:p>
            <a:pPr algn="ctr"/>
            <a:r>
              <a:rPr lang="es-ES" sz="2400" dirty="0" smtClean="0">
                <a:latin typeface="Georgia" pitchFamily="18" charset="0"/>
              </a:rPr>
              <a:t>sus energías en </a:t>
            </a:r>
          </a:p>
          <a:p>
            <a:pPr algn="ctr"/>
            <a:r>
              <a:rPr lang="es-ES" sz="2400" dirty="0" smtClean="0">
                <a:latin typeface="Georgia" pitchFamily="18" charset="0"/>
              </a:rPr>
              <a:t>un vasto proyecto apostólico por la educación humana y cristiana de los jóvenes.</a:t>
            </a:r>
            <a:endParaRPr lang="es-ES" sz="2400" dirty="0">
              <a:latin typeface="Georgi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">
              <a:srgbClr val="0066FF"/>
            </a:gs>
            <a:gs pos="39999">
              <a:srgbClr val="0070C0"/>
            </a:gs>
            <a:gs pos="70000">
              <a:srgbClr val="C4D6EB"/>
            </a:gs>
            <a:gs pos="100000">
              <a:srgbClr val="FFEBF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0" name="AutoShape 4"/>
          <p:cNvSpPr>
            <a:spLocks noChangeArrowheads="1"/>
          </p:cNvSpPr>
          <p:nvPr/>
        </p:nvSpPr>
        <p:spPr bwMode="auto">
          <a:xfrm rot="10800000">
            <a:off x="3563888" y="1628799"/>
            <a:ext cx="5292080" cy="4737879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301" y="10800"/>
                </a:moveTo>
                <a:cubicBezTo>
                  <a:pt x="1301" y="16046"/>
                  <a:pt x="5554" y="20299"/>
                  <a:pt x="10800" y="20299"/>
                </a:cubicBezTo>
                <a:cubicBezTo>
                  <a:pt x="16046" y="20299"/>
                  <a:pt x="20299" y="16046"/>
                  <a:pt x="20299" y="10800"/>
                </a:cubicBezTo>
                <a:cubicBezTo>
                  <a:pt x="20299" y="5554"/>
                  <a:pt x="16046" y="1301"/>
                  <a:pt x="10800" y="1301"/>
                </a:cubicBezTo>
                <a:cubicBezTo>
                  <a:pt x="5554" y="1301"/>
                  <a:pt x="1301" y="5554"/>
                  <a:pt x="1301" y="10800"/>
                </a:cubicBezTo>
                <a:close/>
              </a:path>
            </a:pathLst>
          </a:custGeom>
          <a:solidFill>
            <a:srgbClr val="0066FF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prstShdw prst="shdw17" dist="17961" dir="2700000">
              <a:srgbClr val="1F7A99"/>
            </a:prstShdw>
          </a:effectLst>
          <a:extLst/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179512" y="734368"/>
            <a:ext cx="5040560" cy="526297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it-IT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Organización y nombramiento de la DELEGADA: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 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lvl="0"/>
            <a:r>
              <a:rPr lang="it-IT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Consejo Local: </a:t>
            </a:r>
            <a:endParaRPr lang="en-US" sz="24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Un Delegado o una Delegada nombrado por el respectivo </a:t>
            </a:r>
          </a:p>
          <a:p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Inspector o Inspectora </a:t>
            </a:r>
          </a:p>
          <a:p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(PVA art. 36)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 </a:t>
            </a:r>
          </a:p>
          <a:p>
            <a:pPr lvl="0"/>
            <a:r>
              <a:rPr lang="it-IT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Consejo Provincial:</a:t>
            </a:r>
            <a:endParaRPr lang="en-US" sz="24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r>
              <a:rPr lang="es-P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Un </a:t>
            </a:r>
            <a:r>
              <a:rPr lang="es-P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Delegado y una Delegada, con voz activa, designados por el respectivo Inspector e </a:t>
            </a:r>
            <a:r>
              <a:rPr lang="es-P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Inspectora</a:t>
            </a:r>
          </a:p>
          <a:p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(PVA art. 37)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5" name="Picture 4" descr="IMG_20140330_0303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3904434" y="2366110"/>
            <a:ext cx="4700014" cy="30963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ttangolo 16"/>
          <p:cNvSpPr/>
          <p:nvPr/>
        </p:nvSpPr>
        <p:spPr>
          <a:xfrm>
            <a:off x="5471592" y="533511"/>
            <a:ext cx="3384376" cy="648072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280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DELEGADA</a:t>
            </a:r>
            <a:endParaRPr lang="it-IT" sz="280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">
              <a:srgbClr val="0066FF"/>
            </a:gs>
            <a:gs pos="39999">
              <a:srgbClr val="0070C0"/>
            </a:gs>
            <a:gs pos="70000">
              <a:srgbClr val="C4D6EB"/>
            </a:gs>
            <a:gs pos="100000">
              <a:srgbClr val="FFC000">
                <a:alpha val="28000"/>
                <a:lumMod val="66000"/>
                <a:lumOff val="34000"/>
              </a:srgb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0" name="AutoShape 4"/>
          <p:cNvSpPr>
            <a:spLocks noChangeArrowheads="1"/>
          </p:cNvSpPr>
          <p:nvPr/>
        </p:nvSpPr>
        <p:spPr bwMode="auto">
          <a:xfrm rot="10800000">
            <a:off x="4427984" y="1916832"/>
            <a:ext cx="4716016" cy="4464496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301" y="10800"/>
                </a:moveTo>
                <a:cubicBezTo>
                  <a:pt x="1301" y="16046"/>
                  <a:pt x="5554" y="20299"/>
                  <a:pt x="10800" y="20299"/>
                </a:cubicBezTo>
                <a:cubicBezTo>
                  <a:pt x="16046" y="20299"/>
                  <a:pt x="20299" y="16046"/>
                  <a:pt x="20299" y="10800"/>
                </a:cubicBezTo>
                <a:cubicBezTo>
                  <a:pt x="20299" y="5554"/>
                  <a:pt x="16046" y="1301"/>
                  <a:pt x="10800" y="1301"/>
                </a:cubicBezTo>
                <a:cubicBezTo>
                  <a:pt x="5554" y="1301"/>
                  <a:pt x="1301" y="5554"/>
                  <a:pt x="1301" y="10800"/>
                </a:cubicBezTo>
                <a:close/>
              </a:path>
            </a:pathLst>
          </a:custGeom>
          <a:gradFill flip="none" rotWithShape="1">
            <a:gsLst>
              <a:gs pos="15000">
                <a:srgbClr val="FFC000"/>
              </a:gs>
              <a:gs pos="47920">
                <a:srgbClr val="16BCE2"/>
              </a:gs>
              <a:gs pos="3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glow rad="508000">
              <a:srgbClr val="FFFF99">
                <a:alpha val="40000"/>
              </a:srgbClr>
            </a:glow>
            <a:prstShdw prst="shdw17" dist="17961" dir="2700000">
              <a:srgbClr val="1F7A99"/>
            </a:prstShdw>
          </a:effectLst>
          <a:extLst/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251520" y="476672"/>
            <a:ext cx="4464496" cy="563231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it-IT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Consulta Regional:</a:t>
            </a:r>
            <a:endParaRPr lang="en-US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r>
              <a:rPr lang="es-P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El Delegado regional es designado por el Consejero Regional SDB respectivo; la Delegada regional es designada por la Madre general a propuesta de la Conferencia de las Inspectoras con competencia geográfica en el </a:t>
            </a:r>
            <a:r>
              <a:rPr lang="es-P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lugar</a:t>
            </a:r>
          </a:p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(PVA Reg. 34)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 </a:t>
            </a:r>
          </a:p>
          <a:p>
            <a:endPara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lvl="0"/>
            <a:r>
              <a:rPr lang="it-IT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Consejo Mundial:</a:t>
            </a:r>
            <a:endParaRPr lang="en-US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r>
              <a:rPr lang="es-P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El </a:t>
            </a:r>
            <a:r>
              <a:rPr lang="es-P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Delegado mundial SDB designado por el Rector Mayor y la Delegada mundial FMA designada por el Rector Mayor a propuesta de la Madre General del Instituto de las Hijas de María Auxiliadora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(PVA 38).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9" name="Picture 8" descr="IMG_20140330_030459.jpg"/>
          <p:cNvPicPr>
            <a:picLocks noChangeAspect="1"/>
          </p:cNvPicPr>
          <p:nvPr/>
        </p:nvPicPr>
        <p:blipFill>
          <a:blip r:embed="rId3" cstate="print"/>
          <a:srcRect l="19765" r="6550"/>
          <a:stretch>
            <a:fillRect/>
          </a:stretch>
        </p:blipFill>
        <p:spPr>
          <a:xfrm flipH="1">
            <a:off x="4716016" y="2204864"/>
            <a:ext cx="4104456" cy="41865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ttangolo 16"/>
          <p:cNvSpPr/>
          <p:nvPr/>
        </p:nvSpPr>
        <p:spPr>
          <a:xfrm>
            <a:off x="5364088" y="592223"/>
            <a:ext cx="3456384" cy="72008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280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DELEGADA</a:t>
            </a:r>
            <a:endParaRPr lang="it-IT" sz="280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0070C0"/>
            </a:gs>
            <a:gs pos="70000">
              <a:srgbClr val="0070C0"/>
            </a:gs>
            <a:gs pos="100000">
              <a:srgbClr val="00B0F0">
                <a:alpha val="5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utoShape 4"/>
          <p:cNvSpPr>
            <a:spLocks noChangeArrowheads="1"/>
          </p:cNvSpPr>
          <p:nvPr/>
        </p:nvSpPr>
        <p:spPr bwMode="auto">
          <a:xfrm rot="10800000">
            <a:off x="3073170" y="119329"/>
            <a:ext cx="4716016" cy="4688904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301" y="10800"/>
                </a:moveTo>
                <a:cubicBezTo>
                  <a:pt x="1301" y="16046"/>
                  <a:pt x="5554" y="20299"/>
                  <a:pt x="10800" y="20299"/>
                </a:cubicBezTo>
                <a:cubicBezTo>
                  <a:pt x="16046" y="20299"/>
                  <a:pt x="20299" y="16046"/>
                  <a:pt x="20299" y="10800"/>
                </a:cubicBezTo>
                <a:cubicBezTo>
                  <a:pt x="20299" y="5554"/>
                  <a:pt x="16046" y="1301"/>
                  <a:pt x="10800" y="1301"/>
                </a:cubicBezTo>
                <a:cubicBezTo>
                  <a:pt x="5554" y="1301"/>
                  <a:pt x="1301" y="5554"/>
                  <a:pt x="1301" y="10800"/>
                </a:cubicBezTo>
                <a:close/>
              </a:path>
            </a:pathLst>
          </a:custGeom>
          <a:gradFill rotWithShape="1">
            <a:gsLst>
              <a:gs pos="64200">
                <a:schemeClr val="accent2">
                  <a:lumMod val="60000"/>
                  <a:lumOff val="40000"/>
                </a:schemeClr>
              </a:gs>
              <a:gs pos="0">
                <a:srgbClr val="FFFF99"/>
              </a:gs>
              <a:gs pos="100000">
                <a:srgbClr val="00B0F0"/>
              </a:gs>
            </a:gsLst>
            <a:path path="rect">
              <a:fillToRect l="100000" t="100000"/>
            </a:path>
          </a:gradFill>
          <a:ln w="38100">
            <a:noFill/>
          </a:ln>
          <a:effectLst>
            <a:glow rad="228600">
              <a:srgbClr val="FFFF99">
                <a:alpha val="40000"/>
              </a:srgbClr>
            </a:glow>
            <a:prstShdw prst="shdw17" dist="17961" dir="2700000">
              <a:srgbClr val="1F7A99"/>
            </a:prstShdw>
          </a:effectLst>
          <a:extLst/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104451" name="Oval 3"/>
          <p:cNvSpPr>
            <a:spLocks noChangeArrowheads="1"/>
          </p:cNvSpPr>
          <p:nvPr/>
        </p:nvSpPr>
        <p:spPr bwMode="auto">
          <a:xfrm>
            <a:off x="3706079" y="1520912"/>
            <a:ext cx="3816350" cy="3860800"/>
          </a:xfrm>
          <a:prstGeom prst="ellipse">
            <a:avLst/>
          </a:prstGeom>
          <a:solidFill>
            <a:srgbClr val="0066FF"/>
          </a:solidFill>
          <a:ln w="38100">
            <a:noFill/>
          </a:ln>
          <a:effectLst>
            <a:glow rad="241300">
              <a:srgbClr val="00B0F0"/>
            </a:glow>
            <a:prstShdw prst="shdw17" dist="17961" dir="2700000">
              <a:srgbClr val="1F7A99"/>
            </a:prstShdw>
            <a:softEdge rad="317500"/>
          </a:effectLst>
          <a:extLst/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104452" name="AutoShape 4"/>
          <p:cNvSpPr>
            <a:spLocks noChangeArrowheads="1"/>
          </p:cNvSpPr>
          <p:nvPr/>
        </p:nvSpPr>
        <p:spPr bwMode="auto">
          <a:xfrm rot="10800000">
            <a:off x="4248247" y="219742"/>
            <a:ext cx="4787900" cy="460851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301" y="10800"/>
                </a:moveTo>
                <a:cubicBezTo>
                  <a:pt x="1301" y="16046"/>
                  <a:pt x="5554" y="20299"/>
                  <a:pt x="10800" y="20299"/>
                </a:cubicBezTo>
                <a:cubicBezTo>
                  <a:pt x="16046" y="20299"/>
                  <a:pt x="20299" y="16046"/>
                  <a:pt x="20299" y="10800"/>
                </a:cubicBezTo>
                <a:cubicBezTo>
                  <a:pt x="20299" y="5554"/>
                  <a:pt x="16046" y="1301"/>
                  <a:pt x="10800" y="1301"/>
                </a:cubicBezTo>
                <a:cubicBezTo>
                  <a:pt x="5554" y="1301"/>
                  <a:pt x="1301" y="5554"/>
                  <a:pt x="1301" y="10800"/>
                </a:cubicBezTo>
                <a:close/>
              </a:path>
            </a:pathLst>
          </a:custGeom>
          <a:gradFill flip="none" rotWithShape="1">
            <a:gsLst>
              <a:gs pos="64200">
                <a:schemeClr val="accent2">
                  <a:lumMod val="60000"/>
                  <a:lumOff val="40000"/>
                </a:schemeClr>
              </a:gs>
              <a:gs pos="0">
                <a:srgbClr val="FFFF99"/>
              </a:gs>
              <a:gs pos="100000">
                <a:srgbClr val="00B0F0"/>
              </a:gs>
            </a:gsLst>
            <a:path path="circle">
              <a:fillToRect l="50000" t="50000" r="50000" b="50000"/>
            </a:path>
            <a:tileRect/>
          </a:gradFill>
          <a:ln w="38100">
            <a:noFill/>
          </a:ln>
          <a:effectLst>
            <a:glow rad="228600">
              <a:srgbClr val="FFFF99">
                <a:alpha val="40000"/>
              </a:srgbClr>
            </a:glow>
            <a:prstShdw prst="shdw17" dist="17961" dir="2700000">
              <a:srgbClr val="1F7A99"/>
            </a:prstShdw>
          </a:effectLst>
          <a:extLst/>
        </p:spPr>
        <p:txBody>
          <a:bodyPr wrap="none" anchor="ctr"/>
          <a:lstStyle/>
          <a:p>
            <a:endParaRPr lang="es-ES" dirty="0">
              <a:solidFill>
                <a:srgbClr val="FFFF00"/>
              </a:solidFill>
            </a:endParaRPr>
          </a:p>
        </p:txBody>
      </p:sp>
      <p:pic>
        <p:nvPicPr>
          <p:cNvPr id="16" name="23 Imagen" descr="sscc.jpg"/>
          <p:cNvPicPr>
            <a:picLocks noChangeAspect="1"/>
          </p:cNvPicPr>
          <p:nvPr/>
        </p:nvPicPr>
        <p:blipFill>
          <a:blip r:embed="rId3" cstate="print"/>
          <a:srcRect t="3750"/>
          <a:stretch>
            <a:fillRect/>
          </a:stretch>
        </p:blipFill>
        <p:spPr>
          <a:xfrm>
            <a:off x="251520" y="188640"/>
            <a:ext cx="1224136" cy="13861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1 CuadroTexto"/>
          <p:cNvSpPr txBox="1"/>
          <p:nvPr/>
        </p:nvSpPr>
        <p:spPr>
          <a:xfrm>
            <a:off x="971600" y="4509253"/>
            <a:ext cx="7632848" cy="2308324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es-PA" sz="2400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oper Black" panose="0208090404030B020404" pitchFamily="18" charset="0"/>
              </a:rPr>
              <a:t> </a:t>
            </a:r>
            <a:r>
              <a:rPr lang="es-PA" sz="240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oper Black" panose="0208090404030B020404" pitchFamily="18" charset="0"/>
              </a:rPr>
              <a:t>mediante el conocimiento y la información recíproca, la ayuda </a:t>
            </a:r>
          </a:p>
          <a:p>
            <a:pPr lvl="0" algn="ctr"/>
            <a:r>
              <a:rPr lang="es-PA" sz="240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oper Black" panose="0208090404030B020404" pitchFamily="18" charset="0"/>
              </a:rPr>
              <a:t>espiritual </a:t>
            </a:r>
            <a:r>
              <a:rPr lang="es-PA" sz="240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oper Black" panose="0208090404030B020404" pitchFamily="18" charset="0"/>
              </a:rPr>
              <a:t>y formativa mutua, y la implicación en las tareas apostólicas comunes, dentro del respeto a la identidad y autonomía de cada </a:t>
            </a:r>
            <a:r>
              <a:rPr lang="es-PA" sz="240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oper Black" panose="0208090404030B020404" pitchFamily="18" charset="0"/>
              </a:rPr>
              <a:t>uno </a:t>
            </a:r>
            <a:r>
              <a:rPr lang="it-IT" sz="240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oper Black" panose="0208090404030B020404" pitchFamily="18" charset="0"/>
              </a:rPr>
              <a:t>(PVA  23)</a:t>
            </a:r>
            <a:endParaRPr lang="en-US" sz="2400" dirty="0" smtClean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  <p:pic>
        <p:nvPicPr>
          <p:cNvPr id="1026" name="Picture 2" descr="C:\Users\Salesian Sisters\AppData\Local\Microsoft\Windows\Temporary Internet Files\Content.IE5\DBB85G7U\trabajo-en-equipo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62902" y="1022363"/>
            <a:ext cx="3598501" cy="30097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ttangolo 2"/>
          <p:cNvSpPr/>
          <p:nvPr/>
        </p:nvSpPr>
        <p:spPr>
          <a:xfrm>
            <a:off x="108012" y="2005225"/>
            <a:ext cx="2879812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lvl="0" algn="ctr"/>
            <a:r>
              <a:rPr lang="es-CO" dirty="0">
                <a:ln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4. </a:t>
            </a:r>
            <a:r>
              <a:rPr lang="es-CO" dirty="0" smtClean="0">
                <a:ln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El trabajo</a:t>
            </a:r>
            <a:r>
              <a:rPr lang="it-IT" sz="2400" dirty="0" smtClean="0">
                <a:ln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 en red </a:t>
            </a:r>
            <a:r>
              <a:rPr lang="it-IT" sz="2400" dirty="0">
                <a:ln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con la </a:t>
            </a:r>
          </a:p>
          <a:p>
            <a:pPr lvl="0" algn="ctr"/>
            <a:r>
              <a:rPr lang="it-IT" sz="2400" dirty="0" smtClean="0">
                <a:ln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Familia </a:t>
            </a:r>
            <a:r>
              <a:rPr lang="it-IT" sz="2400" dirty="0">
                <a:ln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Salesiana</a:t>
            </a:r>
            <a:endParaRPr lang="en-US" sz="1800" dirty="0">
              <a:ln/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anose="020B0903060703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0070C0"/>
            </a:gs>
            <a:gs pos="70000">
              <a:srgbClr val="C4D6EB"/>
            </a:gs>
            <a:gs pos="100000">
              <a:srgbClr val="00B0F0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7"/>
          <p:cNvGrpSpPr/>
          <p:nvPr/>
        </p:nvGrpSpPr>
        <p:grpSpPr>
          <a:xfrm>
            <a:off x="3382096" y="0"/>
            <a:ext cx="2594907" cy="2458588"/>
            <a:chOff x="1043608" y="1052736"/>
            <a:chExt cx="5114190" cy="4824536"/>
          </a:xfrm>
          <a:effectLst>
            <a:glow rad="63500">
              <a:schemeClr val="accent2">
                <a:satMod val="175000"/>
                <a:alpha val="40000"/>
              </a:schemeClr>
            </a:glow>
          </a:effectLst>
        </p:grpSpPr>
        <p:sp>
          <p:nvSpPr>
            <p:cNvPr id="114692" name="AutoShape 4"/>
            <p:cNvSpPr>
              <a:spLocks noChangeArrowheads="1"/>
            </p:cNvSpPr>
            <p:nvPr/>
          </p:nvSpPr>
          <p:spPr bwMode="auto">
            <a:xfrm rot="10800000">
              <a:off x="1043608" y="1052736"/>
              <a:ext cx="4787900" cy="4680520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301" y="10800"/>
                  </a:moveTo>
                  <a:cubicBezTo>
                    <a:pt x="1301" y="16046"/>
                    <a:pt x="5554" y="20299"/>
                    <a:pt x="10800" y="20299"/>
                  </a:cubicBezTo>
                  <a:cubicBezTo>
                    <a:pt x="16046" y="20299"/>
                    <a:pt x="20299" y="16046"/>
                    <a:pt x="20299" y="10800"/>
                  </a:cubicBezTo>
                  <a:cubicBezTo>
                    <a:pt x="20299" y="5554"/>
                    <a:pt x="16046" y="1301"/>
                    <a:pt x="10800" y="1301"/>
                  </a:cubicBezTo>
                  <a:cubicBezTo>
                    <a:pt x="5554" y="1301"/>
                    <a:pt x="1301" y="5554"/>
                    <a:pt x="1301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03D4A8"/>
                </a:gs>
                <a:gs pos="25000">
                  <a:srgbClr val="21D6E0"/>
                </a:gs>
                <a:gs pos="86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  <a:ln>
              <a:noFil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  <a:prstShdw prst="shdw17" dist="17961" dir="2700000">
                <a:srgbClr val="1F7A99"/>
              </a:prstShdw>
            </a:effectLst>
            <a:extLst/>
          </p:spPr>
          <p:txBody>
            <a:bodyPr wrap="none" anchor="ctr"/>
            <a:lstStyle/>
            <a:p>
              <a:endParaRPr lang="es-ES" dirty="0"/>
            </a:p>
          </p:txBody>
        </p:sp>
        <p:pic>
          <p:nvPicPr>
            <p:cNvPr id="86017" name="Picture 1" descr="MP900449121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65310" y="2996951"/>
              <a:ext cx="4392488" cy="2880321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</p:grp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51519" y="2389531"/>
            <a:ext cx="8892481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i="0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Calibri" pitchFamily="34" charset="0"/>
                <a:cs typeface="Times New Roman" pitchFamily="18" charset="0"/>
              </a:rPr>
              <a:t>5. Información importante para abrir un nuevo Centro de los SSCC </a:t>
            </a:r>
            <a:r>
              <a:rPr kumimoji="0" lang="it-IT" sz="1800" i="0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imes New Roman" pitchFamily="18" charset="0"/>
              </a:rPr>
              <a:t>(PVA Reg. 18)</a:t>
            </a:r>
            <a:r>
              <a:rPr kumimoji="0" lang="it-IT" sz="1800" i="0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it-IT" sz="1800" i="0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it-IT" sz="1800" i="0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it-IT" sz="1800" i="0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en-US" sz="1800" i="0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lvl="0" indent="457200" eaLnBrk="0" hangingPunct="0"/>
            <a:r>
              <a:rPr kumimoji="0" lang="it-IT" sz="1800" i="0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§1. </a:t>
            </a:r>
            <a:r>
              <a:rPr lang="it-IT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Los Centros locales, de ordinario, agrupan un número mínimo de seis asociados </a:t>
            </a:r>
          </a:p>
          <a:p>
            <a:pPr lvl="0" indent="457200" eaLnBrk="0" hangingPunct="0"/>
            <a:endParaRPr kumimoji="0" lang="it-IT" sz="1800" i="0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indent="457200" eaLnBrk="0" hangingPunct="0"/>
            <a:r>
              <a:rPr kumimoji="0" lang="it-IT" sz="1800" i="0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§2.</a:t>
            </a:r>
            <a:r>
              <a:rPr lang="es-PA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La erección de un Centro requiere tres pasos: el consentimiento del Consejo provincial; el consentimiento formal por escrito del Inspector o de la Inspectora, o del Obispo diocesano, si estuviese fuera de las obras salesianas, con el trámite de un acto jurídico canónico; </a:t>
            </a:r>
            <a:r>
              <a:rPr kumimoji="0" lang="it-IT" sz="1800" i="0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i="0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indent="457200" eaLnBrk="0" hangingPunct="0"/>
            <a:r>
              <a:rPr kumimoji="0" lang="it-IT" sz="1800" i="0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§3. </a:t>
            </a:r>
            <a:r>
              <a:rPr lang="es-PA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En caso de que, para la constitución de un Centro local, no pueda relacionarse con un Consejo provincial, se recurre al Consejo mundial</a:t>
            </a:r>
            <a:endParaRPr kumimoji="0" lang="en-US" i="0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0070C0"/>
            </a:gs>
            <a:gs pos="92000">
              <a:srgbClr val="C4D6EB"/>
            </a:gs>
            <a:gs pos="100000">
              <a:srgbClr val="00B0F0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o 7"/>
          <p:cNvGrpSpPr/>
          <p:nvPr/>
        </p:nvGrpSpPr>
        <p:grpSpPr>
          <a:xfrm>
            <a:off x="467544" y="1988840"/>
            <a:ext cx="1991801" cy="2385197"/>
            <a:chOff x="1043606" y="1052736"/>
            <a:chExt cx="4787902" cy="4680520"/>
          </a:xfrm>
        </p:grpSpPr>
        <p:sp>
          <p:nvSpPr>
            <p:cNvPr id="114692" name="AutoShape 4"/>
            <p:cNvSpPr>
              <a:spLocks noChangeArrowheads="1"/>
            </p:cNvSpPr>
            <p:nvPr/>
          </p:nvSpPr>
          <p:spPr bwMode="auto">
            <a:xfrm rot="10800000">
              <a:off x="1043608" y="1052736"/>
              <a:ext cx="4787900" cy="4680520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301" y="10800"/>
                  </a:moveTo>
                  <a:cubicBezTo>
                    <a:pt x="1301" y="16046"/>
                    <a:pt x="5554" y="20299"/>
                    <a:pt x="10800" y="20299"/>
                  </a:cubicBezTo>
                  <a:cubicBezTo>
                    <a:pt x="16046" y="20299"/>
                    <a:pt x="20299" y="16046"/>
                    <a:pt x="20299" y="10800"/>
                  </a:cubicBezTo>
                  <a:cubicBezTo>
                    <a:pt x="20299" y="5554"/>
                    <a:pt x="16046" y="1301"/>
                    <a:pt x="10800" y="1301"/>
                  </a:cubicBezTo>
                  <a:cubicBezTo>
                    <a:pt x="5554" y="1301"/>
                    <a:pt x="1301" y="5554"/>
                    <a:pt x="1301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03D4A8">
                    <a:alpha val="63000"/>
                  </a:srgbClr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  <a:ln>
              <a:noFill/>
            </a:ln>
            <a:effectLst>
              <a:glow rad="647700">
                <a:schemeClr val="accent2">
                  <a:lumMod val="60000"/>
                  <a:lumOff val="40000"/>
                </a:schemeClr>
              </a:glow>
              <a:prstShdw prst="shdw17" dist="17961" dir="2700000">
                <a:srgbClr val="1F7A99"/>
              </a:prstShdw>
            </a:effectLst>
            <a:extLst/>
          </p:spPr>
          <p:txBody>
            <a:bodyPr wrap="none" anchor="ctr"/>
            <a:lstStyle/>
            <a:p>
              <a:endParaRPr lang="es-ES" dirty="0"/>
            </a:p>
          </p:txBody>
        </p:sp>
        <p:pic>
          <p:nvPicPr>
            <p:cNvPr id="86017" name="Picture 1" descr="MP900449121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43606" y="2590267"/>
              <a:ext cx="4392488" cy="2880321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</p:grp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187624" y="332656"/>
            <a:ext cx="5832648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Calibri" pitchFamily="34" charset="0"/>
                <a:cs typeface="Times New Roman" pitchFamily="18" charset="0"/>
              </a:rPr>
              <a:t>5. Informazione </a:t>
            </a:r>
            <a:r>
              <a:rPr kumimoji="0" lang="it-IT" b="1" i="0" u="none" strike="noStrike" cap="none" normalizeH="0" baseline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Calibri" pitchFamily="34" charset="0"/>
                <a:cs typeface="Times New Roman" pitchFamily="18" charset="0"/>
              </a:rPr>
              <a:t>importante para abrir un nuevo Centro de</a:t>
            </a:r>
            <a:r>
              <a:rPr kumimoji="0" lang="it-IT" b="1" i="0" u="none" strike="noStrike" cap="none" normalizeH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Calibri" pitchFamily="34" charset="0"/>
                <a:cs typeface="Times New Roman" pitchFamily="18" charset="0"/>
              </a:rPr>
              <a:t> los</a:t>
            </a:r>
            <a:r>
              <a:rPr kumimoji="0" lang="it-IT" b="1" i="0" u="none" strike="noStrike" cap="none" normalizeH="0" baseline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Calibri" pitchFamily="34" charset="0"/>
                <a:cs typeface="Times New Roman" pitchFamily="18" charset="0"/>
              </a:rPr>
              <a:t>SSCC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2699792" y="1525437"/>
            <a:ext cx="6228184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kumimoji="0" lang="it-IT" i="0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§4. </a:t>
            </a:r>
            <a:r>
              <a:rPr lang="es-P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Los Centros locales pueden organizarse en grupos de interés y de compromiso </a:t>
            </a:r>
            <a:r>
              <a:rPr lang="es-P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específico</a:t>
            </a:r>
          </a:p>
          <a:p>
            <a:pPr lvl="0" algn="just"/>
            <a:endParaRPr kumimoji="0" lang="it-IT" i="0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0" algn="just" eaLnBrk="0" hangingPunct="0"/>
            <a:r>
              <a:rPr kumimoji="0" lang="it-IT" i="0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§5.</a:t>
            </a:r>
            <a:r>
              <a:rPr lang="es-P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Los </a:t>
            </a:r>
            <a:r>
              <a:rPr lang="es-P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SSCC residentes </a:t>
            </a:r>
            <a:r>
              <a:rPr lang="es-P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en un territorio donde no existe un Centro local, estarán vinculados al Centro más cercano</a:t>
            </a:r>
            <a:r>
              <a:rPr kumimoji="0" lang="it-IT" i="0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i="0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0" algn="just" eaLnBrk="0" hangingPunct="0"/>
            <a:r>
              <a:rPr kumimoji="0" lang="it-IT" i="0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Times New Roman" pitchFamily="18" charset="0"/>
              </a:rPr>
              <a:t>§6.</a:t>
            </a:r>
            <a:r>
              <a:rPr lang="es-P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Times New Roman" pitchFamily="18" charset="0"/>
              </a:rPr>
              <a:t> La Asociación está abierta a la posibilidad de constituir Centros de Salesianos Cooperadores donde la misión salesiana lo </a:t>
            </a:r>
            <a:r>
              <a:rPr lang="es-P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Times New Roman" pitchFamily="18" charset="0"/>
              </a:rPr>
              <a:t>requiera</a:t>
            </a:r>
            <a:endParaRPr kumimoji="0" lang="it-IT" i="0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i="0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0" algn="just" eaLnBrk="0" hangingPunct="0"/>
            <a:r>
              <a:rPr kumimoji="0" lang="it-IT" i="0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§7.</a:t>
            </a:r>
            <a:r>
              <a:rPr lang="es-P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Los </a:t>
            </a:r>
            <a:r>
              <a:rPr lang="es-P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SSCC </a:t>
            </a:r>
            <a:r>
              <a:rPr lang="es-P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comprometidos en una actividad apostólica y educativa salesiana, pueden dar lugar al nacimiento de un Centro relacionado con la actividad de aquella obra</a:t>
            </a:r>
            <a:r>
              <a:rPr kumimoji="0" lang="it-IT" i="0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  <a:endParaRPr kumimoji="0" lang="it-IT" sz="3200" i="0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9"/>
          <p:cNvGrpSpPr/>
          <p:nvPr/>
        </p:nvGrpSpPr>
        <p:grpSpPr>
          <a:xfrm>
            <a:off x="-143878" y="997243"/>
            <a:ext cx="5520435" cy="5854514"/>
            <a:chOff x="3240389" y="827433"/>
            <a:chExt cx="4968801" cy="6641303"/>
          </a:xfrm>
        </p:grpSpPr>
        <p:sp>
          <p:nvSpPr>
            <p:cNvPr id="120834" name="Oval 2"/>
            <p:cNvSpPr>
              <a:spLocks noChangeArrowheads="1"/>
            </p:cNvSpPr>
            <p:nvPr/>
          </p:nvSpPr>
          <p:spPr bwMode="auto">
            <a:xfrm>
              <a:off x="3240389" y="827433"/>
              <a:ext cx="4968801" cy="5472906"/>
            </a:xfrm>
            <a:prstGeom prst="ellipse">
              <a:avLst/>
            </a:prstGeom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glow rad="647700">
                <a:schemeClr val="accent2">
                  <a:lumMod val="60000"/>
                  <a:lumOff val="40000"/>
                </a:schemeClr>
              </a:glow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/>
            <a:lstStyle/>
            <a:p>
              <a:pPr>
                <a:defRPr/>
              </a:pPr>
              <a:endParaRPr lang="es-ES" dirty="0">
                <a:cs typeface="+mn-cs"/>
              </a:endParaRPr>
            </a:p>
          </p:txBody>
        </p:sp>
        <p:sp useBgFill="1">
          <p:nvSpPr>
            <p:cNvPr id="120836" name="AutoShape 4"/>
            <p:cNvSpPr>
              <a:spLocks noChangeArrowheads="1"/>
            </p:cNvSpPr>
            <p:nvPr/>
          </p:nvSpPr>
          <p:spPr bwMode="auto">
            <a:xfrm rot="10800000">
              <a:off x="3385105" y="1587404"/>
              <a:ext cx="4679372" cy="5881332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301" y="10800"/>
                  </a:moveTo>
                  <a:cubicBezTo>
                    <a:pt x="1301" y="16046"/>
                    <a:pt x="5554" y="20299"/>
                    <a:pt x="10800" y="20299"/>
                  </a:cubicBezTo>
                  <a:cubicBezTo>
                    <a:pt x="16046" y="20299"/>
                    <a:pt x="20299" y="16046"/>
                    <a:pt x="20299" y="10800"/>
                  </a:cubicBezTo>
                  <a:cubicBezTo>
                    <a:pt x="20299" y="5554"/>
                    <a:pt x="16046" y="1301"/>
                    <a:pt x="10800" y="1301"/>
                  </a:cubicBezTo>
                  <a:cubicBezTo>
                    <a:pt x="5554" y="1301"/>
                    <a:pt x="1301" y="5554"/>
                    <a:pt x="1301" y="10800"/>
                  </a:cubicBezTo>
                  <a:close/>
                </a:path>
              </a:pathLst>
            </a:custGeom>
            <a:ln w="28575">
              <a:noFill/>
            </a:ln>
            <a:effectLst>
              <a:glow rad="635000">
                <a:srgbClr val="00B0F0"/>
              </a:glow>
              <a:outerShdw blurRad="50800" dist="38100" dir="5400000" algn="t" rotWithShape="0">
                <a:srgbClr val="FBD6FE">
                  <a:alpha val="40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>
              <a:extrusionClr>
                <a:srgbClr val="FBD6FE"/>
              </a:extrusionClr>
            </a:sp3d>
            <a:extLst/>
          </p:spPr>
          <p:txBody>
            <a:bodyPr wrap="none" anchor="ctr"/>
            <a:lstStyle/>
            <a:p>
              <a:endParaRPr lang="es-ES" dirty="0"/>
            </a:p>
          </p:txBody>
        </p:sp>
      </p:grpSp>
      <p:sp>
        <p:nvSpPr>
          <p:cNvPr id="4" name="3 CuadroTexto"/>
          <p:cNvSpPr txBox="1"/>
          <p:nvPr/>
        </p:nvSpPr>
        <p:spPr>
          <a:xfrm>
            <a:off x="1763688" y="227802"/>
            <a:ext cx="579179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Font typeface="Wingdings" pitchFamily="2" charset="2"/>
              <a:buChar char="v"/>
            </a:pPr>
            <a:r>
              <a:rPr lang="it-IT" sz="440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SIGNOS DE VIDA</a:t>
            </a:r>
          </a:p>
        </p:txBody>
      </p:sp>
      <p:sp>
        <p:nvSpPr>
          <p:cNvPr id="10" name="Rectangle 9"/>
          <p:cNvSpPr/>
          <p:nvPr/>
        </p:nvSpPr>
        <p:spPr>
          <a:xfrm>
            <a:off x="5076056" y="1124744"/>
            <a:ext cx="381642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eaLnBrk="0" hangingPunct="0">
              <a:buFontTx/>
              <a:buChar char="•"/>
            </a:pP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La renovación del </a:t>
            </a:r>
            <a:r>
              <a:rPr lang="it-IT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Proyecto de Vida Apostólica</a:t>
            </a: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 (PVA)</a:t>
            </a:r>
          </a:p>
          <a:p>
            <a:pPr lvl="0" algn="r" eaLnBrk="0" hangingPunct="0"/>
            <a:endPara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itchFamily="34" charset="0"/>
              <a:cs typeface="Times New Roman" pitchFamily="18" charset="0"/>
            </a:endParaRPr>
          </a:p>
          <a:p>
            <a:pPr lvl="0" algn="r" eaLnBrk="0" hangingPunct="0">
              <a:buFontTx/>
              <a:buChar char="•"/>
            </a:pP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La identidad vocacional</a:t>
            </a:r>
            <a:r>
              <a:rPr lang="it-IT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;  </a:t>
            </a: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mayor autonomía y corresponsabilidad</a:t>
            </a:r>
          </a:p>
          <a:p>
            <a:pPr lvl="0" algn="r" eaLnBrk="0" hangingPunct="0"/>
            <a:endPara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itchFamily="34" charset="0"/>
              <a:cs typeface="Times New Roman" pitchFamily="18" charset="0"/>
            </a:endParaRPr>
          </a:p>
          <a:p>
            <a:pPr lvl="0" algn="r" eaLnBrk="0" hangingPunct="0">
              <a:buFontTx/>
              <a:buChar char="•"/>
            </a:pP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La formación de los delegados y las delegadas inspectoriales</a:t>
            </a:r>
          </a:p>
          <a:p>
            <a:pPr lvl="0" algn="r" eaLnBrk="0" hangingPunct="0"/>
            <a:endPara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itchFamily="34" charset="0"/>
              <a:cs typeface="Times New Roman" pitchFamily="18" charset="0"/>
            </a:endParaRPr>
          </a:p>
          <a:p>
            <a:pPr lvl="0" algn="r" eaLnBrk="0" hangingPunct="0">
              <a:buFontTx/>
              <a:buChar char="•"/>
            </a:pPr>
            <a:r>
              <a:rPr lang="it-IT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Valorar la contribución de </a:t>
            </a: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las FMA en la vida de la Asociación</a:t>
            </a:r>
            <a:endParaRPr lang="en-US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1" name="Picture 10" descr="pascua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681" y="2291657"/>
            <a:ext cx="4727509" cy="38673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780396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9"/>
          <p:cNvGrpSpPr/>
          <p:nvPr/>
        </p:nvGrpSpPr>
        <p:grpSpPr>
          <a:xfrm>
            <a:off x="-143878" y="997243"/>
            <a:ext cx="5520435" cy="5854514"/>
            <a:chOff x="3240389" y="827433"/>
            <a:chExt cx="4968801" cy="6641303"/>
          </a:xfrm>
        </p:grpSpPr>
        <p:sp>
          <p:nvSpPr>
            <p:cNvPr id="120834" name="Oval 2"/>
            <p:cNvSpPr>
              <a:spLocks noChangeArrowheads="1"/>
            </p:cNvSpPr>
            <p:nvPr/>
          </p:nvSpPr>
          <p:spPr bwMode="auto">
            <a:xfrm>
              <a:off x="3240389" y="827433"/>
              <a:ext cx="4968801" cy="5472906"/>
            </a:xfrm>
            <a:prstGeom prst="ellipse">
              <a:avLst/>
            </a:prstGeom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glow rad="647700">
                <a:schemeClr val="accent2">
                  <a:lumMod val="60000"/>
                  <a:lumOff val="40000"/>
                </a:schemeClr>
              </a:glow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/>
            <a:lstStyle/>
            <a:p>
              <a:pPr>
                <a:defRPr/>
              </a:pPr>
              <a:endParaRPr lang="es-ES" dirty="0">
                <a:cs typeface="+mn-cs"/>
              </a:endParaRPr>
            </a:p>
          </p:txBody>
        </p:sp>
        <p:sp useBgFill="1">
          <p:nvSpPr>
            <p:cNvPr id="120836" name="AutoShape 4"/>
            <p:cNvSpPr>
              <a:spLocks noChangeArrowheads="1"/>
            </p:cNvSpPr>
            <p:nvPr/>
          </p:nvSpPr>
          <p:spPr bwMode="auto">
            <a:xfrm rot="10800000">
              <a:off x="3385105" y="1587404"/>
              <a:ext cx="4679372" cy="5881332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301" y="10800"/>
                  </a:moveTo>
                  <a:cubicBezTo>
                    <a:pt x="1301" y="16046"/>
                    <a:pt x="5554" y="20299"/>
                    <a:pt x="10800" y="20299"/>
                  </a:cubicBezTo>
                  <a:cubicBezTo>
                    <a:pt x="16046" y="20299"/>
                    <a:pt x="20299" y="16046"/>
                    <a:pt x="20299" y="10800"/>
                  </a:cubicBezTo>
                  <a:cubicBezTo>
                    <a:pt x="20299" y="5554"/>
                    <a:pt x="16046" y="1301"/>
                    <a:pt x="10800" y="1301"/>
                  </a:cubicBezTo>
                  <a:cubicBezTo>
                    <a:pt x="5554" y="1301"/>
                    <a:pt x="1301" y="5554"/>
                    <a:pt x="1301" y="10800"/>
                  </a:cubicBezTo>
                  <a:close/>
                </a:path>
              </a:pathLst>
            </a:custGeom>
            <a:ln w="28575">
              <a:noFill/>
            </a:ln>
            <a:effectLst>
              <a:glow rad="635000">
                <a:srgbClr val="00B0F0"/>
              </a:glow>
              <a:outerShdw blurRad="50800" dist="38100" dir="5400000" algn="t" rotWithShape="0">
                <a:srgbClr val="FBD6FE">
                  <a:alpha val="40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>
              <a:extrusionClr>
                <a:srgbClr val="FBD6FE"/>
              </a:extrusionClr>
            </a:sp3d>
            <a:extLst/>
          </p:spPr>
          <p:txBody>
            <a:bodyPr wrap="none" anchor="ctr"/>
            <a:lstStyle/>
            <a:p>
              <a:endParaRPr lang="es-ES" dirty="0"/>
            </a:p>
          </p:txBody>
        </p:sp>
      </p:grpSp>
      <p:sp>
        <p:nvSpPr>
          <p:cNvPr id="4" name="3 CuadroTexto"/>
          <p:cNvSpPr txBox="1"/>
          <p:nvPr/>
        </p:nvSpPr>
        <p:spPr>
          <a:xfrm>
            <a:off x="1763688" y="227802"/>
            <a:ext cx="6408712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Font typeface="Wingdings" pitchFamily="2" charset="2"/>
              <a:buChar char="v"/>
            </a:pPr>
            <a:r>
              <a:rPr lang="it-IT" sz="240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CONSEJO PROVINCIA SAN LUIS BELTRÁN DE MEDELLÍN</a:t>
            </a:r>
          </a:p>
        </p:txBody>
      </p:sp>
      <p:sp>
        <p:nvSpPr>
          <p:cNvPr id="10" name="Rectangle 9"/>
          <p:cNvSpPr/>
          <p:nvPr/>
        </p:nvSpPr>
        <p:spPr>
          <a:xfrm>
            <a:off x="4866266" y="1455130"/>
            <a:ext cx="4026213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eaLnBrk="0" hangingPunct="0">
              <a:buFontTx/>
              <a:buChar char="•"/>
            </a:pPr>
            <a:r>
              <a:rPr lang="it-IT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De izquierda a derecha:</a:t>
            </a:r>
          </a:p>
          <a:p>
            <a:pPr lvl="0" algn="r" eaLnBrk="0" hangingPunct="0"/>
            <a:endParaRPr lang="it-IT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itchFamily="34" charset="0"/>
              <a:cs typeface="Times New Roman" pitchFamily="18" charset="0"/>
            </a:endParaRPr>
          </a:p>
          <a:p>
            <a:pPr lvl="0" algn="r" eaLnBrk="0" hangingPunct="0">
              <a:buFontTx/>
              <a:buChar char="•"/>
            </a:pPr>
            <a:r>
              <a:rPr lang="it-IT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Carmen de Manotas: Coordinadora</a:t>
            </a:r>
          </a:p>
          <a:p>
            <a:pPr lvl="0" algn="r" eaLnBrk="0" hangingPunct="0"/>
            <a:endParaRPr lang="it-IT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itchFamily="34" charset="0"/>
              <a:cs typeface="Times New Roman" pitchFamily="18" charset="0"/>
            </a:endParaRPr>
          </a:p>
          <a:p>
            <a:pPr lvl="0" algn="r" eaLnBrk="0" hangingPunct="0">
              <a:buFontTx/>
              <a:buChar char="•"/>
            </a:pPr>
            <a:r>
              <a:rPr lang="it-IT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María Victoria Bernal: </a:t>
            </a:r>
            <a:r>
              <a:rPr lang="it-IT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Administradora</a:t>
            </a:r>
            <a:endParaRPr lang="it-IT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itchFamily="34" charset="0"/>
              <a:cs typeface="Times New Roman" pitchFamily="18" charset="0"/>
            </a:endParaRPr>
          </a:p>
          <a:p>
            <a:pPr lvl="0" algn="r" eaLnBrk="0" hangingPunct="0"/>
            <a:endParaRPr lang="it-IT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itchFamily="34" charset="0"/>
              <a:cs typeface="Times New Roman" pitchFamily="18" charset="0"/>
            </a:endParaRPr>
          </a:p>
          <a:p>
            <a:pPr lvl="0" algn="r" eaLnBrk="0" hangingPunct="0">
              <a:buFontTx/>
              <a:buChar char="•"/>
            </a:pPr>
            <a:r>
              <a:rPr lang="it-IT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Teresa Gómez: Formadora</a:t>
            </a:r>
          </a:p>
          <a:p>
            <a:pPr lvl="0" algn="r" eaLnBrk="0" hangingPunct="0"/>
            <a:endParaRPr lang="it-IT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itchFamily="34" charset="0"/>
              <a:cs typeface="Times New Roman" pitchFamily="18" charset="0"/>
            </a:endParaRPr>
          </a:p>
          <a:p>
            <a:pPr lvl="0" algn="r" eaLnBrk="0" hangingPunct="0">
              <a:buFontTx/>
              <a:buChar char="•"/>
            </a:pPr>
            <a:r>
              <a:rPr lang="it-IT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Juana Hernández: Secretaria</a:t>
            </a:r>
            <a:endParaRPr lang="en-US" sz="1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35" y="1981903"/>
            <a:ext cx="4511785" cy="402427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4578483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9"/>
          <p:cNvGrpSpPr/>
          <p:nvPr/>
        </p:nvGrpSpPr>
        <p:grpSpPr>
          <a:xfrm>
            <a:off x="-143878" y="997243"/>
            <a:ext cx="5520435" cy="5854514"/>
            <a:chOff x="3240389" y="827433"/>
            <a:chExt cx="4968801" cy="6641303"/>
          </a:xfrm>
        </p:grpSpPr>
        <p:sp>
          <p:nvSpPr>
            <p:cNvPr id="120834" name="Oval 2"/>
            <p:cNvSpPr>
              <a:spLocks noChangeArrowheads="1"/>
            </p:cNvSpPr>
            <p:nvPr/>
          </p:nvSpPr>
          <p:spPr bwMode="auto">
            <a:xfrm>
              <a:off x="3240389" y="827433"/>
              <a:ext cx="4968801" cy="5472906"/>
            </a:xfrm>
            <a:prstGeom prst="ellipse">
              <a:avLst/>
            </a:prstGeom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glow rad="647700">
                <a:schemeClr val="accent2">
                  <a:lumMod val="60000"/>
                  <a:lumOff val="40000"/>
                </a:schemeClr>
              </a:glow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/>
            <a:lstStyle/>
            <a:p>
              <a:pPr>
                <a:defRPr/>
              </a:pPr>
              <a:endParaRPr lang="es-ES" dirty="0">
                <a:cs typeface="+mn-cs"/>
              </a:endParaRPr>
            </a:p>
          </p:txBody>
        </p:sp>
        <p:sp useBgFill="1">
          <p:nvSpPr>
            <p:cNvPr id="120836" name="AutoShape 4"/>
            <p:cNvSpPr>
              <a:spLocks noChangeArrowheads="1"/>
            </p:cNvSpPr>
            <p:nvPr/>
          </p:nvSpPr>
          <p:spPr bwMode="auto">
            <a:xfrm rot="10800000">
              <a:off x="3385105" y="1587404"/>
              <a:ext cx="4679372" cy="5881332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301" y="10800"/>
                  </a:moveTo>
                  <a:cubicBezTo>
                    <a:pt x="1301" y="16046"/>
                    <a:pt x="5554" y="20299"/>
                    <a:pt x="10800" y="20299"/>
                  </a:cubicBezTo>
                  <a:cubicBezTo>
                    <a:pt x="16046" y="20299"/>
                    <a:pt x="20299" y="16046"/>
                    <a:pt x="20299" y="10800"/>
                  </a:cubicBezTo>
                  <a:cubicBezTo>
                    <a:pt x="20299" y="5554"/>
                    <a:pt x="16046" y="1301"/>
                    <a:pt x="10800" y="1301"/>
                  </a:cubicBezTo>
                  <a:cubicBezTo>
                    <a:pt x="5554" y="1301"/>
                    <a:pt x="1301" y="5554"/>
                    <a:pt x="1301" y="10800"/>
                  </a:cubicBezTo>
                  <a:close/>
                </a:path>
              </a:pathLst>
            </a:custGeom>
            <a:ln w="28575">
              <a:noFill/>
            </a:ln>
            <a:effectLst>
              <a:glow rad="635000">
                <a:srgbClr val="00B0F0"/>
              </a:glow>
              <a:outerShdw blurRad="50800" dist="38100" dir="5400000" algn="t" rotWithShape="0">
                <a:srgbClr val="FBD6FE">
                  <a:alpha val="40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>
              <a:extrusionClr>
                <a:srgbClr val="FBD6FE"/>
              </a:extrusionClr>
            </a:sp3d>
            <a:extLst/>
          </p:spPr>
          <p:txBody>
            <a:bodyPr wrap="none" anchor="ctr"/>
            <a:lstStyle/>
            <a:p>
              <a:endParaRPr lang="es-ES" dirty="0"/>
            </a:p>
          </p:txBody>
        </p:sp>
      </p:grpSp>
      <p:sp>
        <p:nvSpPr>
          <p:cNvPr id="4" name="3 CuadroTexto"/>
          <p:cNvSpPr txBox="1"/>
          <p:nvPr/>
        </p:nvSpPr>
        <p:spPr>
          <a:xfrm>
            <a:off x="395536" y="159862"/>
            <a:ext cx="579179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Font typeface="Wingdings" pitchFamily="2" charset="2"/>
              <a:buChar char="v"/>
            </a:pPr>
            <a:r>
              <a:rPr lang="it-IT" sz="440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CENTROS DE CMA</a:t>
            </a:r>
          </a:p>
        </p:txBody>
      </p:sp>
      <p:sp>
        <p:nvSpPr>
          <p:cNvPr id="10" name="Rectangle 9"/>
          <p:cNvSpPr/>
          <p:nvPr/>
        </p:nvSpPr>
        <p:spPr>
          <a:xfrm>
            <a:off x="5203067" y="692696"/>
            <a:ext cx="3816424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/>
            <a:r>
              <a:rPr 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Antioquia:</a:t>
            </a:r>
          </a:p>
          <a:p>
            <a:pPr marL="457200" lvl="0" indent="-457200" algn="ctr" eaLnBrk="0" hangingPunct="0">
              <a:buFont typeface="Arial" panose="020B0604020202020204" pitchFamily="34" charset="0"/>
              <a:buChar char="•"/>
            </a:pPr>
            <a:r>
              <a:rPr lang="it-IT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Casa Provincial</a:t>
            </a:r>
          </a:p>
          <a:p>
            <a:pPr lvl="0" algn="ctr" eaLnBrk="0" hangingPunct="0">
              <a:buFontTx/>
              <a:buChar char="•"/>
            </a:pPr>
            <a:r>
              <a:rPr lang="it-IT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Colegio María Auxiliadora</a:t>
            </a:r>
          </a:p>
          <a:p>
            <a:pPr lvl="0" algn="ctr" eaLnBrk="0" hangingPunct="0">
              <a:buFontTx/>
              <a:buChar char="•"/>
            </a:pPr>
            <a:r>
              <a:rPr lang="it-IT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 San Juan Bosco </a:t>
            </a:r>
          </a:p>
          <a:p>
            <a:pPr lvl="0" algn="ctr" eaLnBrk="0" hangingPunct="0">
              <a:buFontTx/>
              <a:buChar char="•"/>
            </a:pPr>
            <a:r>
              <a:rPr lang="it-IT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El Santuario</a:t>
            </a:r>
          </a:p>
          <a:p>
            <a:pPr lvl="0" algn="ctr" eaLnBrk="0" hangingPunct="0">
              <a:buFontTx/>
              <a:buChar char="•"/>
            </a:pPr>
            <a:r>
              <a:rPr lang="it-IT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Currulao</a:t>
            </a:r>
          </a:p>
          <a:p>
            <a:pPr lvl="0" algn="ctr" eaLnBrk="0" hangingPunct="0"/>
            <a:r>
              <a:rPr 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Costa Atlántica:</a:t>
            </a:r>
          </a:p>
          <a:p>
            <a:pPr lvl="0" algn="ctr" eaLnBrk="0" hangingPunct="0">
              <a:buFontTx/>
              <a:buChar char="•"/>
            </a:pPr>
            <a:r>
              <a:rPr lang="it-IT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Santa Marta  </a:t>
            </a:r>
            <a:endParaRPr lang="it-IT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itchFamily="34" charset="0"/>
              <a:cs typeface="Times New Roman" pitchFamily="18" charset="0"/>
            </a:endParaRPr>
          </a:p>
          <a:p>
            <a:pPr lvl="0" algn="ctr" eaLnBrk="0" hangingPunct="0">
              <a:buFontTx/>
              <a:buChar char="•"/>
            </a:pPr>
            <a:r>
              <a:rPr lang="it-IT" sz="28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Cartagena</a:t>
            </a:r>
            <a:endParaRPr lang="it-IT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itchFamily="34" charset="0"/>
              <a:cs typeface="Times New Roman" pitchFamily="18" charset="0"/>
            </a:endParaRPr>
          </a:p>
          <a:p>
            <a:pPr lvl="0" algn="ctr" eaLnBrk="0" hangingPunct="0">
              <a:buFontTx/>
              <a:buChar char="•"/>
            </a:pPr>
            <a:r>
              <a:rPr 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Norte de Santander:</a:t>
            </a:r>
          </a:p>
          <a:p>
            <a:pPr lvl="0" algn="ctr" eaLnBrk="0" hangingPunct="0">
              <a:buFontTx/>
              <a:buChar char="•"/>
            </a:pPr>
            <a:r>
              <a:rPr lang="it-IT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Cúcuta</a:t>
            </a:r>
          </a:p>
          <a:p>
            <a:pPr lvl="0" algn="ctr" eaLnBrk="0" hangingPunct="0">
              <a:buFontTx/>
              <a:buChar char="•"/>
            </a:pPr>
            <a:r>
              <a:rPr 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Caldas:</a:t>
            </a:r>
          </a:p>
          <a:p>
            <a:pPr lvl="0" algn="ctr" eaLnBrk="0" hangingPunct="0">
              <a:buFontTx/>
              <a:buChar char="•"/>
            </a:pPr>
            <a:r>
              <a:rPr lang="it-IT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Manizales</a:t>
            </a:r>
          </a:p>
          <a:p>
            <a:pPr lvl="0" algn="r" eaLnBrk="0" hangingPunct="0"/>
            <a:endPara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itchFamily="34" charset="0"/>
              <a:cs typeface="Times New Roman" pitchFamily="18" charset="0"/>
            </a:endParaRPr>
          </a:p>
          <a:p>
            <a:pPr lvl="0" algn="r" eaLnBrk="0" hangingPunct="0"/>
            <a:endParaRPr lang="en-US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35149">
            <a:off x="251856" y="2167312"/>
            <a:ext cx="5283811" cy="328357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5358485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Oval 2"/>
          <p:cNvSpPr>
            <a:spLocks noChangeArrowheads="1"/>
          </p:cNvSpPr>
          <p:nvPr/>
        </p:nvSpPr>
        <p:spPr bwMode="auto">
          <a:xfrm>
            <a:off x="251520" y="459581"/>
            <a:ext cx="5963554" cy="5938838"/>
          </a:xfrm>
          <a:prstGeom prst="ellipse">
            <a:avLst/>
          </a:prstGeom>
          <a:gradFill rotWithShape="1">
            <a:gsLst>
              <a:gs pos="0">
                <a:srgbClr val="00B0F0"/>
              </a:gs>
              <a:gs pos="81700">
                <a:srgbClr val="FBD6FE"/>
              </a:gs>
              <a:gs pos="100000">
                <a:srgbClr val="FFFF99"/>
              </a:gs>
            </a:gsLst>
            <a:path path="rect">
              <a:fillToRect l="100000" b="100000"/>
            </a:path>
          </a:gradFill>
          <a:ln>
            <a:noFill/>
          </a:ln>
          <a:effectLst>
            <a:glow rad="520700">
              <a:srgbClr val="00B0F0">
                <a:alpha val="50000"/>
              </a:srgbClr>
            </a:glow>
            <a:prstShdw prst="shdw17" dist="17961" dir="2700000">
              <a:srgbClr val="1F7A99"/>
            </a:prstShdw>
          </a:effectLst>
          <a:extLst/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5857884" y="2435954"/>
            <a:ext cx="3286116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eaLnBrk="0" hangingPunct="0"/>
            <a:endParaRPr lang="it-IT" sz="160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ea typeface="Times New Roman" pitchFamily="18" charset="0"/>
            </a:endParaRPr>
          </a:p>
          <a:p>
            <a:pPr lvl="0" algn="ctr" eaLnBrk="0" hangingPunct="0"/>
            <a:r>
              <a:rPr lang="it-IT" sz="32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Estamos con ustedes</a:t>
            </a:r>
          </a:p>
          <a:p>
            <a:pPr lvl="0" algn="ctr" eaLnBrk="0" hangingPunct="0"/>
            <a:r>
              <a:rPr lang="it-IT" sz="32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e</a:t>
            </a:r>
            <a:r>
              <a:rPr lang="it-IT" sz="32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n esta misión...</a:t>
            </a:r>
          </a:p>
        </p:txBody>
      </p:sp>
      <p:grpSp>
        <p:nvGrpSpPr>
          <p:cNvPr id="7" name="Gruppo 6"/>
          <p:cNvGrpSpPr/>
          <p:nvPr/>
        </p:nvGrpSpPr>
        <p:grpSpPr>
          <a:xfrm>
            <a:off x="428596" y="1285860"/>
            <a:ext cx="5429288" cy="4878064"/>
            <a:chOff x="683567" y="1268760"/>
            <a:chExt cx="5256585" cy="4878064"/>
          </a:xfrm>
        </p:grpSpPr>
        <p:sp>
          <p:nvSpPr>
            <p:cNvPr id="120836" name="AutoShape 4"/>
            <p:cNvSpPr>
              <a:spLocks noChangeArrowheads="1"/>
            </p:cNvSpPr>
            <p:nvPr/>
          </p:nvSpPr>
          <p:spPr bwMode="auto">
            <a:xfrm rot="10800000">
              <a:off x="827584" y="1340767"/>
              <a:ext cx="5112568" cy="4806057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301" y="10800"/>
                  </a:moveTo>
                  <a:cubicBezTo>
                    <a:pt x="1301" y="16046"/>
                    <a:pt x="5554" y="20299"/>
                    <a:pt x="10800" y="20299"/>
                  </a:cubicBezTo>
                  <a:cubicBezTo>
                    <a:pt x="16046" y="20299"/>
                    <a:pt x="20299" y="16046"/>
                    <a:pt x="20299" y="10800"/>
                  </a:cubicBezTo>
                  <a:cubicBezTo>
                    <a:pt x="20299" y="5554"/>
                    <a:pt x="16046" y="1301"/>
                    <a:pt x="10800" y="1301"/>
                  </a:cubicBezTo>
                  <a:cubicBezTo>
                    <a:pt x="5554" y="1301"/>
                    <a:pt x="1301" y="5554"/>
                    <a:pt x="1301" y="1080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3399FF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path path="circle">
                <a:fillToRect l="50000" t="50000" r="50000" b="50000"/>
              </a:path>
              <a:tileRect/>
            </a:gradFill>
            <a:ln w="28575">
              <a:noFill/>
            </a:ln>
            <a:effectLst>
              <a:glow rad="381000">
                <a:srgbClr val="FFFF99">
                  <a:alpha val="50000"/>
                </a:srgbClr>
              </a:glow>
              <a:prstShdw prst="shdw17" dist="17961" dir="2700000">
                <a:srgbClr val="1F7A99"/>
              </a:prstShdw>
            </a:effectLst>
            <a:extLst/>
          </p:spPr>
          <p:txBody>
            <a:bodyPr wrap="none" anchor="ctr"/>
            <a:lstStyle/>
            <a:p>
              <a:endParaRPr lang="es-ES" dirty="0"/>
            </a:p>
          </p:txBody>
        </p:sp>
        <p:pic>
          <p:nvPicPr>
            <p:cNvPr id="10" name="Immagine 9" descr="db maria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 flipH="1">
              <a:off x="683567" y="1268760"/>
              <a:ext cx="4896544" cy="460851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29594238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DSCN396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331640" y="1844824"/>
            <a:ext cx="6286512" cy="4714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egnaposto contenuto 2"/>
          <p:cNvSpPr>
            <a:spLocks noGrp="1"/>
          </p:cNvSpPr>
          <p:nvPr>
            <p:ph idx="1"/>
          </p:nvPr>
        </p:nvSpPr>
        <p:spPr>
          <a:xfrm>
            <a:off x="611560" y="260648"/>
            <a:ext cx="8060432" cy="288032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realizar su proyecto apostólico </a:t>
            </a:r>
            <a:r>
              <a:rPr lang="es-E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involucró </a:t>
            </a:r>
            <a:r>
              <a:rPr lang="es-E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s-E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tantos laicos, hombres y mujeres, unidos en una sola asociación:</a:t>
            </a:r>
          </a:p>
          <a:p>
            <a:pPr algn="ctr">
              <a:buNone/>
            </a:pP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Salesianos Cooperadores </a:t>
            </a:r>
            <a:endParaRPr lang="es-E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it-IT" b="1" dirty="0" smtClean="0">
              <a:ln w="1143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88CFA"/>
            </a:gs>
            <a:gs pos="39999">
              <a:srgbClr val="0070C0"/>
            </a:gs>
            <a:gs pos="70000">
              <a:schemeClr val="bg2">
                <a:lumMod val="75000"/>
              </a:schemeClr>
            </a:gs>
            <a:gs pos="97000">
              <a:srgbClr val="FBD6FE"/>
            </a:gs>
            <a:gs pos="88000">
              <a:schemeClr val="bg2">
                <a:lumMod val="75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3"/>
          <p:cNvSpPr>
            <a:spLocks noChangeArrowheads="1"/>
          </p:cNvSpPr>
          <p:nvPr/>
        </p:nvSpPr>
        <p:spPr bwMode="auto">
          <a:xfrm>
            <a:off x="0" y="1772816"/>
            <a:ext cx="3816645" cy="3860985"/>
          </a:xfrm>
          <a:prstGeom prst="ellipse">
            <a:avLst/>
          </a:prstGeom>
          <a:gradFill rotWithShape="1">
            <a:gsLst>
              <a:gs pos="61000">
                <a:srgbClr val="FFFF99"/>
              </a:gs>
              <a:gs pos="27000">
                <a:srgbClr val="FBD6FE"/>
              </a:gs>
              <a:gs pos="100000">
                <a:srgbClr val="9B1532"/>
              </a:gs>
            </a:gsLst>
            <a:path path="rect">
              <a:fillToRect r="100000" b="100000"/>
            </a:path>
          </a:gradFill>
          <a:ln>
            <a:noFill/>
          </a:ln>
          <a:effectLst>
            <a:glow rad="711200">
              <a:srgbClr val="FBD6FE">
                <a:alpha val="62000"/>
              </a:srgbClr>
            </a:glow>
            <a:prstShdw prst="shdw17" dist="17961" dir="2700000">
              <a:srgbClr val="1F7A99"/>
            </a:prstShdw>
          </a:effectLst>
          <a:extLst/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8" name="Rettangolo 7"/>
          <p:cNvSpPr/>
          <p:nvPr/>
        </p:nvSpPr>
        <p:spPr>
          <a:xfrm rot="20036136">
            <a:off x="35122" y="373563"/>
            <a:ext cx="1835759" cy="584775"/>
          </a:xfrm>
          <a:prstGeom prst="rect">
            <a:avLst/>
          </a:prstGeom>
        </p:spPr>
        <p:txBody>
          <a:bodyPr wrap="none">
            <a:prstTxWarp prst="textTriangl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180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it-IT" sz="240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LA  VOCACIÓN</a:t>
            </a:r>
            <a:endParaRPr lang="it-IT" sz="240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9" name="Picture 18" descr="DBOSC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48249">
            <a:off x="422525" y="954099"/>
            <a:ext cx="3312368" cy="28274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1" descr="IMG_20140423_0213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254684">
            <a:off x="1090575" y="4858084"/>
            <a:ext cx="2975152" cy="19686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 descr="P102053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701721">
            <a:off x="-111563" y="3415021"/>
            <a:ext cx="2946697" cy="20360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23" descr="2013-04-13 09.19.4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4521440">
            <a:off x="2750957" y="2904129"/>
            <a:ext cx="2056865" cy="21408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2 CuadroTexto"/>
          <p:cNvSpPr txBox="1"/>
          <p:nvPr/>
        </p:nvSpPr>
        <p:spPr>
          <a:xfrm>
            <a:off x="4735351" y="836711"/>
            <a:ext cx="4140000" cy="55092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3200" dirty="0" smtClean="0">
                <a:latin typeface="+mn-lt"/>
              </a:rPr>
              <a:t>Laicos y Laicas de religión católica o miembros del clero diocesano, que, atraídos por la </a:t>
            </a:r>
          </a:p>
          <a:p>
            <a:pPr algn="ctr"/>
            <a:r>
              <a:rPr lang="es-ES" sz="3200" dirty="0" smtClean="0">
                <a:latin typeface="+mn-lt"/>
              </a:rPr>
              <a:t>figura de Don Bosco, viven en la condición secular el mismo carisma de la Sociedad de San Francisco de Sales </a:t>
            </a:r>
            <a:endParaRPr lang="it-IT" sz="320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24000">
              <a:srgbClr val="0070C0"/>
            </a:gs>
            <a:gs pos="57000">
              <a:srgbClr val="C4D6EB"/>
            </a:gs>
            <a:gs pos="100000">
              <a:srgbClr val="FFEBF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539552" y="1052736"/>
            <a:ext cx="4067944" cy="452431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it-IT" sz="32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E</a:t>
            </a:r>
            <a:r>
              <a:rPr lang="it-IT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l  P V A delinea la imagen renovada del SSCC en relación </a:t>
            </a:r>
          </a:p>
          <a:p>
            <a:pPr algn="ctr"/>
            <a:r>
              <a:rPr lang="it-IT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a su vocación, </a:t>
            </a:r>
          </a:p>
          <a:p>
            <a:pPr algn="ctr"/>
            <a:r>
              <a:rPr lang="it-IT" sz="32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y</a:t>
            </a:r>
            <a:r>
              <a:rPr lang="it-IT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su identidad carismatica salesiana, su misión y la organización de la Asociación.</a:t>
            </a:r>
            <a:endParaRPr lang="en-US" sz="32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grpSp>
        <p:nvGrpSpPr>
          <p:cNvPr id="8" name="Gruppo 7"/>
          <p:cNvGrpSpPr/>
          <p:nvPr/>
        </p:nvGrpSpPr>
        <p:grpSpPr>
          <a:xfrm>
            <a:off x="4907168" y="988760"/>
            <a:ext cx="3923928" cy="5176544"/>
            <a:chOff x="1013260" y="922580"/>
            <a:chExt cx="4787900" cy="4954692"/>
          </a:xfrm>
        </p:grpSpPr>
        <p:sp>
          <p:nvSpPr>
            <p:cNvPr id="10" name="AutoShape 4"/>
            <p:cNvSpPr>
              <a:spLocks noChangeArrowheads="1"/>
            </p:cNvSpPr>
            <p:nvPr/>
          </p:nvSpPr>
          <p:spPr bwMode="auto">
            <a:xfrm rot="10800000">
              <a:off x="1013260" y="922580"/>
              <a:ext cx="4787900" cy="4680520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301" y="10800"/>
                  </a:moveTo>
                  <a:cubicBezTo>
                    <a:pt x="1301" y="16046"/>
                    <a:pt x="5554" y="20299"/>
                    <a:pt x="10800" y="20299"/>
                  </a:cubicBezTo>
                  <a:cubicBezTo>
                    <a:pt x="16046" y="20299"/>
                    <a:pt x="20299" y="16046"/>
                    <a:pt x="20299" y="10800"/>
                  </a:cubicBezTo>
                  <a:cubicBezTo>
                    <a:pt x="20299" y="5554"/>
                    <a:pt x="16046" y="1301"/>
                    <a:pt x="10800" y="1301"/>
                  </a:cubicBezTo>
                  <a:cubicBezTo>
                    <a:pt x="5554" y="1301"/>
                    <a:pt x="1301" y="5554"/>
                    <a:pt x="1301" y="1080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3399FF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5400000" scaled="0"/>
              <a:tileRect r="-100000" b="-100000"/>
            </a:gradFill>
            <a:ln>
              <a:noFill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  <a:prstShdw prst="shdw17" dist="17961" dir="2700000">
                <a:srgbClr val="1F7A99"/>
              </a:prstShdw>
            </a:effectLst>
            <a:extLst/>
          </p:spPr>
          <p:txBody>
            <a:bodyPr wrap="none" anchor="ctr"/>
            <a:lstStyle/>
            <a:p>
              <a:endParaRPr lang="es-ES" dirty="0"/>
            </a:p>
          </p:txBody>
        </p:sp>
        <p:pic>
          <p:nvPicPr>
            <p:cNvPr id="11" name="3 Imagen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3687" y="1484784"/>
              <a:ext cx="3287046" cy="2882868"/>
            </a:xfrm>
            <a:prstGeom prst="ellipse">
              <a:avLst/>
            </a:prstGeom>
            <a:ln>
              <a:noFill/>
            </a:ln>
            <a:effectLst>
              <a:glow rad="88900">
                <a:srgbClr val="0070C0"/>
              </a:glow>
              <a:softEdge rad="112500"/>
            </a:effectLst>
          </p:spPr>
        </p:pic>
        <p:pic>
          <p:nvPicPr>
            <p:cNvPr id="12" name="Picture 1" descr="MP900449121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59632" y="2996951"/>
              <a:ext cx="4392488" cy="2880321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</p:grpSp>
      <p:sp>
        <p:nvSpPr>
          <p:cNvPr id="14" name="Rettangolo 7"/>
          <p:cNvSpPr/>
          <p:nvPr/>
        </p:nvSpPr>
        <p:spPr>
          <a:xfrm rot="20036136">
            <a:off x="35122" y="373563"/>
            <a:ext cx="1835759" cy="584775"/>
          </a:xfrm>
          <a:prstGeom prst="rect">
            <a:avLst/>
          </a:prstGeom>
        </p:spPr>
        <p:txBody>
          <a:bodyPr wrap="none">
            <a:prstTxWarp prst="textTriangl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180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it-IT" sz="240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LA  VOCACIÓN</a:t>
            </a:r>
            <a:endParaRPr lang="it-IT" sz="240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39999">
              <a:srgbClr val="0070C0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o 6"/>
          <p:cNvGrpSpPr/>
          <p:nvPr/>
        </p:nvGrpSpPr>
        <p:grpSpPr>
          <a:xfrm>
            <a:off x="3153828" y="73882"/>
            <a:ext cx="5220072" cy="4581128"/>
            <a:chOff x="-1" y="601585"/>
            <a:chExt cx="5753855" cy="5059584"/>
          </a:xfrm>
        </p:grpSpPr>
        <p:sp>
          <p:nvSpPr>
            <p:cNvPr id="94210" name="Oval 2"/>
            <p:cNvSpPr>
              <a:spLocks noChangeArrowheads="1"/>
            </p:cNvSpPr>
            <p:nvPr/>
          </p:nvSpPr>
          <p:spPr bwMode="auto">
            <a:xfrm>
              <a:off x="-1" y="601585"/>
              <a:ext cx="5753855" cy="5059584"/>
            </a:xfrm>
            <a:prstGeom prst="ellipse">
              <a:avLst/>
            </a:prstGeom>
            <a:blipFill>
              <a:blip r:embed="rId3" cstate="email"/>
              <a:tile tx="0" ty="0" sx="100000" sy="100000" flip="none" algn="tl"/>
            </a:blipFill>
            <a:ln w="28575">
              <a:noFill/>
            </a:ln>
            <a:effectLst>
              <a:glow rad="685800">
                <a:srgbClr val="FFFF99">
                  <a:alpha val="50000"/>
                </a:srgbClr>
              </a:glow>
              <a:prstShdw prst="shdw17" dist="17961" dir="2700000">
                <a:srgbClr val="1F7A99"/>
              </a:prstShdw>
            </a:effectLst>
            <a:extLst/>
          </p:spPr>
          <p:txBody>
            <a:bodyPr wrap="none" anchor="ctr"/>
            <a:lstStyle/>
            <a:p>
              <a:endParaRPr lang="es-ES" dirty="0"/>
            </a:p>
          </p:txBody>
        </p:sp>
        <p:sp>
          <p:nvSpPr>
            <p:cNvPr id="94212" name="AutoShape 4"/>
            <p:cNvSpPr>
              <a:spLocks noChangeArrowheads="1"/>
            </p:cNvSpPr>
            <p:nvPr/>
          </p:nvSpPr>
          <p:spPr bwMode="auto">
            <a:xfrm rot="10800000">
              <a:off x="0" y="908720"/>
              <a:ext cx="5652120" cy="4608512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301" y="10800"/>
                  </a:moveTo>
                  <a:cubicBezTo>
                    <a:pt x="1301" y="16046"/>
                    <a:pt x="5554" y="20299"/>
                    <a:pt x="10800" y="20299"/>
                  </a:cubicBezTo>
                  <a:cubicBezTo>
                    <a:pt x="16046" y="20299"/>
                    <a:pt x="20299" y="16046"/>
                    <a:pt x="20299" y="10800"/>
                  </a:cubicBezTo>
                  <a:cubicBezTo>
                    <a:pt x="20299" y="5554"/>
                    <a:pt x="16046" y="1301"/>
                    <a:pt x="10800" y="1301"/>
                  </a:cubicBezTo>
                  <a:cubicBezTo>
                    <a:pt x="5554" y="1301"/>
                    <a:pt x="1301" y="5554"/>
                    <a:pt x="1301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3399FF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5400000" scaled="0"/>
            </a:gradFill>
            <a:ln w="28575">
              <a:noFill/>
            </a:ln>
            <a:effectLst>
              <a:glow rad="596900">
                <a:srgbClr val="FBD6FE">
                  <a:alpha val="47000"/>
                </a:srgbClr>
              </a:glow>
              <a:prstShdw prst="shdw17" dist="17961" dir="2700000">
                <a:srgbClr val="FFFF99"/>
              </a:prstShdw>
            </a:effectLst>
            <a:extLst/>
          </p:spPr>
          <p:txBody>
            <a:bodyPr wrap="none" anchor="ctr"/>
            <a:lstStyle/>
            <a:p>
              <a:endParaRPr lang="es-ES" dirty="0"/>
            </a:p>
          </p:txBody>
        </p:sp>
      </p:grpSp>
      <p:sp>
        <p:nvSpPr>
          <p:cNvPr id="11" name="CasellaDiTesto 10"/>
          <p:cNvSpPr txBox="1"/>
          <p:nvPr/>
        </p:nvSpPr>
        <p:spPr>
          <a:xfrm>
            <a:off x="467544" y="4005064"/>
            <a:ext cx="8208912" cy="22467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>
              <a:buFont typeface="Wingdings" pitchFamily="2" charset="2"/>
              <a:buChar char="ü"/>
            </a:pPr>
            <a:r>
              <a:rPr lang="it-IT" dirty="0" smtClean="0">
                <a:solidFill>
                  <a:srgbClr val="150DB3"/>
                </a:solidFill>
                <a:latin typeface="+mn-lt"/>
                <a:cs typeface="Times New Roman" pitchFamily="18" charset="0"/>
              </a:rPr>
              <a:t>Asumir un modo de vivir el Evangelio y de participar a la misión de la Iglesia. Es una opción libre, que cualifica la existencia</a:t>
            </a:r>
          </a:p>
          <a:p>
            <a:pPr lvl="0"/>
            <a:r>
              <a:rPr lang="it-IT" dirty="0" smtClean="0">
                <a:solidFill>
                  <a:srgbClr val="150DB3"/>
                </a:solidFill>
                <a:latin typeface="+mn-lt"/>
                <a:cs typeface="Times New Roman" pitchFamily="18" charset="0"/>
              </a:rPr>
              <a:t>(PVA art. 2). </a:t>
            </a:r>
          </a:p>
          <a:p>
            <a:pPr lvl="0">
              <a:buFont typeface="Wingdings" pitchFamily="2" charset="2"/>
              <a:buChar char="ü"/>
            </a:pPr>
            <a:endParaRPr lang="en-US" dirty="0" smtClean="0">
              <a:solidFill>
                <a:srgbClr val="150DB3"/>
              </a:solidFill>
              <a:latin typeface="+mn-lt"/>
              <a:cs typeface="Times New Roman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it-IT" dirty="0" smtClean="0">
                <a:solidFill>
                  <a:srgbClr val="150DB3"/>
                </a:solidFill>
                <a:latin typeface="+mn-lt"/>
                <a:cs typeface="Times New Roman" pitchFamily="18" charset="0"/>
              </a:rPr>
              <a:t>Trabajando por el bien de la Iglesia y de la sociedad, </a:t>
            </a:r>
            <a:r>
              <a:rPr lang="it-IT" dirty="0">
                <a:solidFill>
                  <a:srgbClr val="150DB3"/>
                </a:solidFill>
                <a:latin typeface="+mn-lt"/>
                <a:cs typeface="Times New Roman" pitchFamily="18" charset="0"/>
              </a:rPr>
              <a:t>e</a:t>
            </a:r>
            <a:r>
              <a:rPr lang="it-IT" dirty="0" smtClean="0">
                <a:solidFill>
                  <a:srgbClr val="150DB3"/>
                </a:solidFill>
                <a:latin typeface="+mn-lt"/>
                <a:cs typeface="Times New Roman" pitchFamily="18" charset="0"/>
              </a:rPr>
              <a:t>n modo particular  donde se encuentran </a:t>
            </a:r>
          </a:p>
          <a:p>
            <a:pPr lvl="0"/>
            <a:r>
              <a:rPr lang="it-IT" dirty="0" smtClean="0">
                <a:solidFill>
                  <a:srgbClr val="150DB3"/>
                </a:solidFill>
                <a:latin typeface="+mn-lt"/>
                <a:cs typeface="Times New Roman" pitchFamily="18" charset="0"/>
              </a:rPr>
              <a:t>(PVA art. 6).</a:t>
            </a:r>
            <a:endParaRPr lang="it-IT" sz="1800" dirty="0" smtClean="0">
              <a:solidFill>
                <a:srgbClr val="150DB3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13" name="Picture 12" descr="P102036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8055" y="371805"/>
            <a:ext cx="5025845" cy="38828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ectangle 13"/>
          <p:cNvSpPr/>
          <p:nvPr/>
        </p:nvSpPr>
        <p:spPr>
          <a:xfrm>
            <a:off x="323528" y="2996952"/>
            <a:ext cx="28370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150DB3"/>
                </a:solidFill>
                <a:latin typeface="Times New Roman"/>
                <a:cs typeface="Times New Roman" pitchFamily="18" charset="0"/>
              </a:rPr>
              <a:t>Una llamada que se cualifica en:</a:t>
            </a:r>
            <a:endParaRPr lang="en-US" dirty="0"/>
          </a:p>
        </p:txBody>
      </p:sp>
      <p:sp>
        <p:nvSpPr>
          <p:cNvPr id="10" name="Rettangolo 7"/>
          <p:cNvSpPr/>
          <p:nvPr/>
        </p:nvSpPr>
        <p:spPr>
          <a:xfrm rot="20036136">
            <a:off x="82506" y="1205068"/>
            <a:ext cx="2635195" cy="877785"/>
          </a:xfrm>
          <a:prstGeom prst="rect">
            <a:avLst/>
          </a:prstGeom>
        </p:spPr>
        <p:txBody>
          <a:bodyPr wrap="none">
            <a:prstTxWarp prst="textTriangl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180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it-IT" sz="240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LA  VOCACIÓN</a:t>
            </a:r>
            <a:endParaRPr lang="it-IT" sz="240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0070C0"/>
            </a:gs>
            <a:gs pos="70000">
              <a:srgbClr val="C4D6EB"/>
            </a:gs>
            <a:gs pos="100000">
              <a:srgbClr val="00B0F0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6"/>
          <p:cNvGrpSpPr/>
          <p:nvPr/>
        </p:nvGrpSpPr>
        <p:grpSpPr>
          <a:xfrm>
            <a:off x="2843806" y="296573"/>
            <a:ext cx="4824537" cy="4248472"/>
            <a:chOff x="-1" y="601585"/>
            <a:chExt cx="5753855" cy="5654829"/>
          </a:xfrm>
        </p:grpSpPr>
        <p:sp>
          <p:nvSpPr>
            <p:cNvPr id="94210" name="Oval 2"/>
            <p:cNvSpPr>
              <a:spLocks noChangeArrowheads="1"/>
            </p:cNvSpPr>
            <p:nvPr/>
          </p:nvSpPr>
          <p:spPr bwMode="auto">
            <a:xfrm>
              <a:off x="-1" y="601585"/>
              <a:ext cx="5753855" cy="5654829"/>
            </a:xfrm>
            <a:prstGeom prst="ellipse">
              <a:avLst/>
            </a:prstGeom>
            <a:gradFill>
              <a:gsLst>
                <a:gs pos="0">
                  <a:srgbClr val="3399FF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5400000" scaled="0"/>
            </a:gradFill>
            <a:ln w="28575">
              <a:noFill/>
            </a:ln>
            <a:effectLst>
              <a:glow rad="685800">
                <a:srgbClr val="FFFF99">
                  <a:alpha val="50000"/>
                </a:srgbClr>
              </a:glow>
              <a:prstShdw prst="shdw17" dist="17961" dir="2700000">
                <a:srgbClr val="1F7A99"/>
              </a:prstShdw>
            </a:effectLst>
            <a:extLst/>
          </p:spPr>
          <p:txBody>
            <a:bodyPr wrap="none" anchor="ctr"/>
            <a:lstStyle/>
            <a:p>
              <a:endParaRPr lang="es-ES" dirty="0"/>
            </a:p>
          </p:txBody>
        </p:sp>
        <p:sp>
          <p:nvSpPr>
            <p:cNvPr id="94212" name="AutoShape 4"/>
            <p:cNvSpPr>
              <a:spLocks noChangeArrowheads="1"/>
            </p:cNvSpPr>
            <p:nvPr/>
          </p:nvSpPr>
          <p:spPr bwMode="auto">
            <a:xfrm rot="10800000">
              <a:off x="0" y="908720"/>
              <a:ext cx="5652120" cy="4608512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301" y="10800"/>
                  </a:moveTo>
                  <a:cubicBezTo>
                    <a:pt x="1301" y="16046"/>
                    <a:pt x="5554" y="20299"/>
                    <a:pt x="10800" y="20299"/>
                  </a:cubicBezTo>
                  <a:cubicBezTo>
                    <a:pt x="16046" y="20299"/>
                    <a:pt x="20299" y="16046"/>
                    <a:pt x="20299" y="10800"/>
                  </a:cubicBezTo>
                  <a:cubicBezTo>
                    <a:pt x="20299" y="5554"/>
                    <a:pt x="16046" y="1301"/>
                    <a:pt x="10800" y="1301"/>
                  </a:cubicBezTo>
                  <a:cubicBezTo>
                    <a:pt x="5554" y="1301"/>
                    <a:pt x="1301" y="5554"/>
                    <a:pt x="1301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3399FF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5400000" scaled="0"/>
            </a:gradFill>
            <a:ln w="28575">
              <a:noFill/>
            </a:ln>
            <a:effectLst>
              <a:glow rad="596900">
                <a:srgbClr val="FBD6FE">
                  <a:alpha val="47000"/>
                </a:srgbClr>
              </a:glow>
              <a:prstShdw prst="shdw17" dist="17961" dir="2700000">
                <a:srgbClr val="FFFF99"/>
              </a:prstShdw>
            </a:effectLst>
            <a:extLst/>
          </p:spPr>
          <p:txBody>
            <a:bodyPr wrap="none" anchor="ctr"/>
            <a:lstStyle/>
            <a:p>
              <a:endParaRPr lang="es-ES" dirty="0"/>
            </a:p>
          </p:txBody>
        </p:sp>
      </p:grpSp>
      <p:pic>
        <p:nvPicPr>
          <p:cNvPr id="8" name="2 Imagen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720930"/>
            <a:ext cx="3693445" cy="3234622"/>
          </a:xfrm>
          <a:prstGeom prst="ellipse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10" name="2 CuadroTexto"/>
          <p:cNvSpPr txBox="1"/>
          <p:nvPr/>
        </p:nvSpPr>
        <p:spPr>
          <a:xfrm>
            <a:off x="971600" y="4138253"/>
            <a:ext cx="7742664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llamados a cooperar en </a:t>
            </a:r>
          </a:p>
          <a:p>
            <a: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la misión, </a:t>
            </a:r>
          </a:p>
          <a:p>
            <a: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de la salvación de los y las jóvenes, sobre todo los más pobres y abandonados…</a:t>
            </a:r>
          </a:p>
        </p:txBody>
      </p:sp>
      <p:sp>
        <p:nvSpPr>
          <p:cNvPr id="11" name="Rettangolo 7"/>
          <p:cNvSpPr/>
          <p:nvPr/>
        </p:nvSpPr>
        <p:spPr>
          <a:xfrm rot="20036136">
            <a:off x="422696" y="1235081"/>
            <a:ext cx="2439666" cy="825079"/>
          </a:xfrm>
          <a:prstGeom prst="rect">
            <a:avLst/>
          </a:prstGeom>
        </p:spPr>
        <p:txBody>
          <a:bodyPr wrap="none">
            <a:prstTxWarp prst="textTriangl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180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it-IT" sz="240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LA  VOCACIÓN</a:t>
            </a:r>
            <a:endParaRPr lang="it-IT" sz="240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0070C0"/>
            </a:gs>
            <a:gs pos="70000">
              <a:srgbClr val="00B0F0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2"/>
          <p:cNvSpPr>
            <a:spLocks noChangeArrowheads="1"/>
          </p:cNvSpPr>
          <p:nvPr/>
        </p:nvSpPr>
        <p:spPr bwMode="auto">
          <a:xfrm>
            <a:off x="2843808" y="486050"/>
            <a:ext cx="4597427" cy="4032448"/>
          </a:xfrm>
          <a:prstGeom prst="ellipse">
            <a:avLst/>
          </a:prstGeom>
          <a:gradFill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noFill/>
          </a:ln>
          <a:effectLst>
            <a:glow rad="647700">
              <a:srgbClr val="00B0F0"/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pPr>
              <a:defRPr/>
            </a:pPr>
            <a:endParaRPr lang="es-ES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cs typeface="+mn-cs"/>
            </a:endParaRPr>
          </a:p>
        </p:txBody>
      </p:sp>
      <p:pic>
        <p:nvPicPr>
          <p:cNvPr id="17" name="Immagine 10" descr="dbymm1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1332331">
            <a:off x="2528230" y="179294"/>
            <a:ext cx="4769340" cy="3879778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6" name="1 CuadroTexto"/>
          <p:cNvSpPr txBox="1"/>
          <p:nvPr/>
        </p:nvSpPr>
        <p:spPr>
          <a:xfrm>
            <a:off x="323528" y="4398057"/>
            <a:ext cx="8676456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s-ES" sz="2800" dirty="0" smtClean="0">
                <a:latin typeface="Georgia" pitchFamily="18" charset="0"/>
              </a:rPr>
              <a:t>Viven su fe en la propia realidad secular en comunión y en la vida del centro con los y las asociados/as, en diálogo constante con él y la delegado/a.</a:t>
            </a:r>
            <a:endParaRPr lang="it-IT" sz="2400" dirty="0" smtClean="0">
              <a:ln w="12700">
                <a:solidFill>
                  <a:schemeClr val="bg1"/>
                </a:solidFill>
                <a:prstDash val="solid"/>
              </a:ln>
              <a:latin typeface="Georgia" pitchFamily="18" charset="0"/>
            </a:endParaRPr>
          </a:p>
        </p:txBody>
      </p:sp>
      <p:sp>
        <p:nvSpPr>
          <p:cNvPr id="7" name="Rettangolo 7"/>
          <p:cNvSpPr/>
          <p:nvPr/>
        </p:nvSpPr>
        <p:spPr>
          <a:xfrm rot="20036136">
            <a:off x="-181249" y="1764564"/>
            <a:ext cx="2480053" cy="964394"/>
          </a:xfrm>
          <a:prstGeom prst="rect">
            <a:avLst/>
          </a:prstGeom>
        </p:spPr>
        <p:txBody>
          <a:bodyPr wrap="none">
            <a:prstTxWarp prst="textTriangl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180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it-IT" sz="240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LA  VOCACIÓN</a:t>
            </a:r>
            <a:endParaRPr lang="it-IT" sz="240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2230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39999">
              <a:srgbClr val="0070C0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2"/>
          <p:cNvSpPr>
            <a:spLocks noChangeArrowheads="1"/>
          </p:cNvSpPr>
          <p:nvPr/>
        </p:nvSpPr>
        <p:spPr bwMode="auto">
          <a:xfrm>
            <a:off x="611560" y="1484784"/>
            <a:ext cx="4320480" cy="3744416"/>
          </a:xfrm>
          <a:prstGeom prst="ellipse">
            <a:avLst/>
          </a:prstGeom>
          <a:gradFill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 w="9525">
            <a:noFill/>
            <a:round/>
            <a:headEnd/>
            <a:tailEnd/>
          </a:ln>
          <a:effectLst>
            <a:glow rad="1130300">
              <a:srgbClr val="FBD6FE">
                <a:alpha val="40000"/>
              </a:srgbClr>
            </a:glow>
            <a:prstShdw prst="shdw17" dist="17961" dir="2700000">
              <a:srgbClr val="1F7A99"/>
            </a:prstShdw>
          </a:effectLst>
          <a:extLst/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11" name="Rectangle 10"/>
          <p:cNvSpPr/>
          <p:nvPr/>
        </p:nvSpPr>
        <p:spPr>
          <a:xfrm>
            <a:off x="5292080" y="692696"/>
            <a:ext cx="313184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2800" dirty="0" smtClean="0">
                <a:solidFill>
                  <a:srgbClr val="150DB3"/>
                </a:solidFill>
                <a:latin typeface="+mj-lt"/>
              </a:rPr>
              <a:t>Promoviendo y defendiendo </a:t>
            </a:r>
            <a:r>
              <a:rPr lang="it-IT" sz="2800" dirty="0">
                <a:solidFill>
                  <a:srgbClr val="150DB3"/>
                </a:solidFill>
                <a:latin typeface="+mj-lt"/>
              </a:rPr>
              <a:t>e</a:t>
            </a:r>
            <a:r>
              <a:rPr lang="it-IT" sz="2800" dirty="0" smtClean="0">
                <a:solidFill>
                  <a:srgbClr val="150DB3"/>
                </a:solidFill>
                <a:latin typeface="+mj-lt"/>
              </a:rPr>
              <a:t>l valor de la familia como </a:t>
            </a:r>
            <a:r>
              <a:rPr lang="it-IT" sz="2800" dirty="0" smtClean="0">
                <a:solidFill>
                  <a:srgbClr val="150DB3"/>
                </a:solidFill>
                <a:latin typeface="+mj-lt"/>
              </a:rPr>
              <a:t>núcleo </a:t>
            </a:r>
            <a:r>
              <a:rPr lang="it-IT" sz="2800" dirty="0" smtClean="0">
                <a:solidFill>
                  <a:srgbClr val="150DB3"/>
                </a:solidFill>
                <a:latin typeface="+mj-lt"/>
              </a:rPr>
              <a:t>fundamental de la sociedad y de la Iglesia y se empeñan a construirla como “Iglesia doméstica” </a:t>
            </a:r>
          </a:p>
          <a:p>
            <a:pPr lvl="0"/>
            <a:r>
              <a:rPr lang="it-IT" sz="2800" dirty="0" smtClean="0">
                <a:solidFill>
                  <a:srgbClr val="150DB3"/>
                </a:solidFill>
                <a:latin typeface="+mj-lt"/>
              </a:rPr>
              <a:t>(PVA 8).</a:t>
            </a:r>
            <a:endParaRPr lang="en-US" sz="2800" dirty="0" smtClean="0">
              <a:solidFill>
                <a:srgbClr val="150DB3"/>
              </a:solidFill>
              <a:latin typeface="+mj-lt"/>
            </a:endParaRPr>
          </a:p>
        </p:txBody>
      </p:sp>
      <p:pic>
        <p:nvPicPr>
          <p:cNvPr id="12" name="Picture 11" descr="famiglia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124744"/>
            <a:ext cx="4686145" cy="35283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780396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01Uma05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4000" b="1" i="1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Matura MT Script Capital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4000" b="1" i="1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Matura MT Script Capitals" pitchFamily="66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01Uma05</Template>
  <TotalTime>6400</TotalTime>
  <Words>1015</Words>
  <Application>Microsoft Office PowerPoint</Application>
  <PresentationFormat>Presentación en pantalla (4:3)</PresentationFormat>
  <Paragraphs>154</Paragraphs>
  <Slides>28</Slides>
  <Notes>26</Notes>
  <HiddenSlides>0</HiddenSlides>
  <MMClips>0</MMClips>
  <ScaleCrop>false</ScaleCrop>
  <HeadingPairs>
    <vt:vector size="6" baseType="variant">
      <vt:variant>
        <vt:lpstr>Fuentes usadas</vt:lpstr>
      </vt:variant>
      <vt:variant>
        <vt:i4>15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44" baseType="lpstr">
      <vt:lpstr>Papyrus</vt:lpstr>
      <vt:lpstr>Arial Narrow</vt:lpstr>
      <vt:lpstr>One Stroke Script LET</vt:lpstr>
      <vt:lpstr>Georgia</vt:lpstr>
      <vt:lpstr>Britannic Bold</vt:lpstr>
      <vt:lpstr>Comic Sans MS</vt:lpstr>
      <vt:lpstr>Cooper Black</vt:lpstr>
      <vt:lpstr>Matura MT Script Capitals</vt:lpstr>
      <vt:lpstr>Arial Unicode MS</vt:lpstr>
      <vt:lpstr>Times New Roman</vt:lpstr>
      <vt:lpstr>Wingdings</vt:lpstr>
      <vt:lpstr>Tahoma</vt:lpstr>
      <vt:lpstr>Calibri</vt:lpstr>
      <vt:lpstr>Arial Black</vt:lpstr>
      <vt:lpstr>Arial</vt:lpstr>
      <vt:lpstr>01Uma05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SSCC</dc:title>
  <dc:creator>Leslye</dc:creator>
  <cp:lastModifiedBy>Diana Patricia</cp:lastModifiedBy>
  <cp:revision>564</cp:revision>
  <dcterms:created xsi:type="dcterms:W3CDTF">2011-10-06T16:29:47Z</dcterms:created>
  <dcterms:modified xsi:type="dcterms:W3CDTF">2019-06-29T01:49:41Z</dcterms:modified>
</cp:coreProperties>
</file>